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6"/>
  </p:notesMasterIdLst>
  <p:sldIdLst>
    <p:sldId id="256" r:id="rId5"/>
    <p:sldId id="257" r:id="rId6"/>
    <p:sldId id="270" r:id="rId7"/>
    <p:sldId id="277" r:id="rId8"/>
    <p:sldId id="266" r:id="rId9"/>
    <p:sldId id="274" r:id="rId10"/>
    <p:sldId id="272" r:id="rId11"/>
    <p:sldId id="273" r:id="rId12"/>
    <p:sldId id="271" r:id="rId13"/>
    <p:sldId id="275" r:id="rId14"/>
    <p:sldId id="27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011256B-422C-0F17-9110-2FA1A5EF96AD}" name="Nicole Lemmo Saini" initials="NLS" userId="S::NLemmoSaini@neefusa.org::6a03ec24-9619-41c8-8e38-b8410d286849" providerId="AD"/>
  <p188:author id="{8A38229D-3867-3DE2-C0A6-7D526174AD90}" name="Megan Willig" initials="MW" userId="S::mwillig@neefusa.org::c780a6ed-d7b9-474c-9cc3-5637695fd082"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5" d="100"/>
          <a:sy n="125" d="100"/>
        </p:scale>
        <p:origin x="627"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gan Willig" userId="S::mwillig@neefusa.org::c780a6ed-d7b9-474c-9cc3-5637695fd082" providerId="AD" clId="Web-{1FA964D4-D4C9-ECE2-B993-653C35DCE308}"/>
    <pc:docChg chg="mod modSld">
      <pc:chgData name="Megan Willig" userId="S::mwillig@neefusa.org::c780a6ed-d7b9-474c-9cc3-5637695fd082" providerId="AD" clId="Web-{1FA964D4-D4C9-ECE2-B993-653C35DCE308}" dt="2022-08-10T19:32:25.641" v="17"/>
      <pc:docMkLst>
        <pc:docMk/>
      </pc:docMkLst>
      <pc:sldChg chg="addSp modSp modCm">
        <pc:chgData name="Megan Willig" userId="S::mwillig@neefusa.org::c780a6ed-d7b9-474c-9cc3-5637695fd082" providerId="AD" clId="Web-{1FA964D4-D4C9-ECE2-B993-653C35DCE308}" dt="2022-08-10T19:32:25.641" v="17"/>
        <pc:sldMkLst>
          <pc:docMk/>
          <pc:sldMk cId="395325097" sldId="275"/>
        </pc:sldMkLst>
        <pc:spChg chg="add mod">
          <ac:chgData name="Megan Willig" userId="S::mwillig@neefusa.org::c780a6ed-d7b9-474c-9cc3-5637695fd082" providerId="AD" clId="Web-{1FA964D4-D4C9-ECE2-B993-653C35DCE308}" dt="2022-08-10T19:29:04.565" v="6" actId="20577"/>
          <ac:spMkLst>
            <pc:docMk/>
            <pc:sldMk cId="395325097" sldId="275"/>
            <ac:spMk id="7" creationId="{B21662C1-0183-1978-E7A4-00E2F71C8E0E}"/>
          </ac:spMkLst>
        </pc:spChg>
        <pc:spChg chg="add mod">
          <ac:chgData name="Megan Willig" userId="S::mwillig@neefusa.org::c780a6ed-d7b9-474c-9cc3-5637695fd082" providerId="AD" clId="Web-{1FA964D4-D4C9-ECE2-B993-653C35DCE308}" dt="2022-08-10T19:31:49.689" v="15" actId="1076"/>
          <ac:spMkLst>
            <pc:docMk/>
            <pc:sldMk cId="395325097" sldId="275"/>
            <ac:spMk id="8" creationId="{E9A9C387-933C-116D-96C1-9D300E4A1DD6}"/>
          </ac:spMkLst>
        </pc:spChg>
      </pc:sldChg>
    </pc:docChg>
  </pc:docChgLst>
  <pc:docChgLst>
    <pc:chgData name="Nicole Lemmo Saini" userId="6a03ec24-9619-41c8-8e38-b8410d286849" providerId="ADAL" clId="{AB803B46-2979-4C42-8E4B-75E6CE95D84C}"/>
    <pc:docChg chg="undo redo custSel modSld modMainMaster">
      <pc:chgData name="Nicole Lemmo Saini" userId="6a03ec24-9619-41c8-8e38-b8410d286849" providerId="ADAL" clId="{AB803B46-2979-4C42-8E4B-75E6CE95D84C}" dt="2022-08-10T19:47:52.068" v="53"/>
      <pc:docMkLst>
        <pc:docMk/>
      </pc:docMkLst>
      <pc:sldChg chg="modSp mod">
        <pc:chgData name="Nicole Lemmo Saini" userId="6a03ec24-9619-41c8-8e38-b8410d286849" providerId="ADAL" clId="{AB803B46-2979-4C42-8E4B-75E6CE95D84C}" dt="2022-08-10T19:12:31.912" v="8" actId="27636"/>
        <pc:sldMkLst>
          <pc:docMk/>
          <pc:sldMk cId="3622430913" sldId="266"/>
        </pc:sldMkLst>
        <pc:spChg chg="mod">
          <ac:chgData name="Nicole Lemmo Saini" userId="6a03ec24-9619-41c8-8e38-b8410d286849" providerId="ADAL" clId="{AB803B46-2979-4C42-8E4B-75E6CE95D84C}" dt="2022-08-10T19:12:31.912" v="8" actId="27636"/>
          <ac:spMkLst>
            <pc:docMk/>
            <pc:sldMk cId="3622430913" sldId="266"/>
            <ac:spMk id="3" creationId="{5B095056-D876-5E6E-5E57-729CA609F104}"/>
          </ac:spMkLst>
        </pc:spChg>
      </pc:sldChg>
      <pc:sldChg chg="modSp mod">
        <pc:chgData name="Nicole Lemmo Saini" userId="6a03ec24-9619-41c8-8e38-b8410d286849" providerId="ADAL" clId="{AB803B46-2979-4C42-8E4B-75E6CE95D84C}" dt="2022-08-10T19:15:06.975" v="34" actId="14100"/>
        <pc:sldMkLst>
          <pc:docMk/>
          <pc:sldMk cId="4200358982" sldId="270"/>
        </pc:sldMkLst>
        <pc:spChg chg="mod">
          <ac:chgData name="Nicole Lemmo Saini" userId="6a03ec24-9619-41c8-8e38-b8410d286849" providerId="ADAL" clId="{AB803B46-2979-4C42-8E4B-75E6CE95D84C}" dt="2022-08-10T19:15:06.975" v="34" actId="14100"/>
          <ac:spMkLst>
            <pc:docMk/>
            <pc:sldMk cId="4200358982" sldId="270"/>
            <ac:spMk id="3" creationId="{2098F2BB-E943-557A-A0DC-EC9E8EC9A0BD}"/>
          </ac:spMkLst>
        </pc:spChg>
      </pc:sldChg>
      <pc:sldChg chg="modSp mod">
        <pc:chgData name="Nicole Lemmo Saini" userId="6a03ec24-9619-41c8-8e38-b8410d286849" providerId="ADAL" clId="{AB803B46-2979-4C42-8E4B-75E6CE95D84C}" dt="2022-08-10T19:15:24.246" v="35" actId="1076"/>
        <pc:sldMkLst>
          <pc:docMk/>
          <pc:sldMk cId="1979127275" sldId="271"/>
        </pc:sldMkLst>
        <pc:spChg chg="mod">
          <ac:chgData name="Nicole Lemmo Saini" userId="6a03ec24-9619-41c8-8e38-b8410d286849" providerId="ADAL" clId="{AB803B46-2979-4C42-8E4B-75E6CE95D84C}" dt="2022-08-10T19:15:24.246" v="35" actId="1076"/>
          <ac:spMkLst>
            <pc:docMk/>
            <pc:sldMk cId="1979127275" sldId="271"/>
            <ac:spMk id="3" creationId="{5B095056-D876-5E6E-5E57-729CA609F104}"/>
          </ac:spMkLst>
        </pc:spChg>
      </pc:sldChg>
      <pc:sldChg chg="modSp mod">
        <pc:chgData name="Nicole Lemmo Saini" userId="6a03ec24-9619-41c8-8e38-b8410d286849" providerId="ADAL" clId="{AB803B46-2979-4C42-8E4B-75E6CE95D84C}" dt="2022-08-10T19:26:58.803" v="52" actId="1076"/>
        <pc:sldMkLst>
          <pc:docMk/>
          <pc:sldMk cId="829279690" sldId="272"/>
        </pc:sldMkLst>
        <pc:spChg chg="mod">
          <ac:chgData name="Nicole Lemmo Saini" userId="6a03ec24-9619-41c8-8e38-b8410d286849" providerId="ADAL" clId="{AB803B46-2979-4C42-8E4B-75E6CE95D84C}" dt="2022-08-10T19:26:43.980" v="48" actId="1076"/>
          <ac:spMkLst>
            <pc:docMk/>
            <pc:sldMk cId="829279690" sldId="272"/>
            <ac:spMk id="3" creationId="{4EF8A756-4310-40F7-2320-3EB28760E369}"/>
          </ac:spMkLst>
        </pc:spChg>
        <pc:picChg chg="mod">
          <ac:chgData name="Nicole Lemmo Saini" userId="6a03ec24-9619-41c8-8e38-b8410d286849" providerId="ADAL" clId="{AB803B46-2979-4C42-8E4B-75E6CE95D84C}" dt="2022-08-10T19:26:58.803" v="52" actId="1076"/>
          <ac:picMkLst>
            <pc:docMk/>
            <pc:sldMk cId="829279690" sldId="272"/>
            <ac:picMk id="16" creationId="{EC487D3A-D16C-737C-0041-6B9856041264}"/>
          </ac:picMkLst>
        </pc:picChg>
        <pc:picChg chg="mod">
          <ac:chgData name="Nicole Lemmo Saini" userId="6a03ec24-9619-41c8-8e38-b8410d286849" providerId="ADAL" clId="{AB803B46-2979-4C42-8E4B-75E6CE95D84C}" dt="2022-08-10T19:26:56.180" v="51" actId="1076"/>
          <ac:picMkLst>
            <pc:docMk/>
            <pc:sldMk cId="829279690" sldId="272"/>
            <ac:picMk id="17" creationId="{80C48C57-7FE8-9055-CB8D-B29F0076A283}"/>
          </ac:picMkLst>
        </pc:picChg>
        <pc:picChg chg="mod">
          <ac:chgData name="Nicole Lemmo Saini" userId="6a03ec24-9619-41c8-8e38-b8410d286849" providerId="ADAL" clId="{AB803B46-2979-4C42-8E4B-75E6CE95D84C}" dt="2022-08-10T19:26:46.819" v="49" actId="1076"/>
          <ac:picMkLst>
            <pc:docMk/>
            <pc:sldMk cId="829279690" sldId="272"/>
            <ac:picMk id="25" creationId="{642A126D-3934-937B-8963-73D26296FDF7}"/>
          </ac:picMkLst>
        </pc:picChg>
      </pc:sldChg>
      <pc:sldChg chg="addCm modCm">
        <pc:chgData name="Nicole Lemmo Saini" userId="6a03ec24-9619-41c8-8e38-b8410d286849" providerId="ADAL" clId="{AB803B46-2979-4C42-8E4B-75E6CE95D84C}" dt="2022-08-10T19:47:52.068" v="53"/>
        <pc:sldMkLst>
          <pc:docMk/>
          <pc:sldMk cId="395325097" sldId="275"/>
        </pc:sldMkLst>
      </pc:sldChg>
      <pc:sldMasterChg chg="modSldLayout">
        <pc:chgData name="Nicole Lemmo Saini" userId="6a03ec24-9619-41c8-8e38-b8410d286849" providerId="ADAL" clId="{AB803B46-2979-4C42-8E4B-75E6CE95D84C}" dt="2022-08-10T19:11:37.832" v="0" actId="14100"/>
        <pc:sldMasterMkLst>
          <pc:docMk/>
          <pc:sldMasterMk cId="3241829096" sldId="2147483660"/>
        </pc:sldMasterMkLst>
        <pc:sldLayoutChg chg="modSp mod">
          <pc:chgData name="Nicole Lemmo Saini" userId="6a03ec24-9619-41c8-8e38-b8410d286849" providerId="ADAL" clId="{AB803B46-2979-4C42-8E4B-75E6CE95D84C}" dt="2022-08-10T19:11:37.832" v="0" actId="14100"/>
          <pc:sldLayoutMkLst>
            <pc:docMk/>
            <pc:sldMasterMk cId="3241829096" sldId="2147483660"/>
            <pc:sldLayoutMk cId="1780228973" sldId="2147483662"/>
          </pc:sldLayoutMkLst>
          <pc:spChg chg="mod">
            <ac:chgData name="Nicole Lemmo Saini" userId="6a03ec24-9619-41c8-8e38-b8410d286849" providerId="ADAL" clId="{AB803B46-2979-4C42-8E4B-75E6CE95D84C}" dt="2022-08-10T19:11:37.832" v="0" actId="14100"/>
            <ac:spMkLst>
              <pc:docMk/>
              <pc:sldMasterMk cId="3241829096" sldId="2147483660"/>
              <pc:sldLayoutMk cId="1780228973" sldId="2147483662"/>
              <ac:spMk id="7" creationId="{43085BCB-D445-3C85-0D47-5DA7CD33DF82}"/>
            </ac:spMkLst>
          </pc:spChg>
        </pc:sldLayoutChg>
      </pc:sldMasterChg>
    </pc:docChg>
  </pc:docChgLst>
  <pc:docChgLst>
    <pc:chgData name="Amy Skalmusky" userId="41bc0861-bb1c-4cd5-bc37-482524c8cdd7" providerId="ADAL" clId="{B9D12352-DFA3-4673-99D8-F7FF8D403165}"/>
    <pc:docChg chg="modSld">
      <pc:chgData name="Amy Skalmusky" userId="41bc0861-bb1c-4cd5-bc37-482524c8cdd7" providerId="ADAL" clId="{B9D12352-DFA3-4673-99D8-F7FF8D403165}" dt="2023-03-08T16:05:45.726" v="14" actId="1035"/>
      <pc:docMkLst>
        <pc:docMk/>
      </pc:docMkLst>
      <pc:sldChg chg="modSp mod">
        <pc:chgData name="Amy Skalmusky" userId="41bc0861-bb1c-4cd5-bc37-482524c8cdd7" providerId="ADAL" clId="{B9D12352-DFA3-4673-99D8-F7FF8D403165}" dt="2023-03-08T16:05:45.726" v="14" actId="1035"/>
        <pc:sldMkLst>
          <pc:docMk/>
          <pc:sldMk cId="4200358982" sldId="270"/>
        </pc:sldMkLst>
        <pc:spChg chg="mod">
          <ac:chgData name="Amy Skalmusky" userId="41bc0861-bb1c-4cd5-bc37-482524c8cdd7" providerId="ADAL" clId="{B9D12352-DFA3-4673-99D8-F7FF8D403165}" dt="2023-03-08T16:05:45.726" v="14" actId="1035"/>
          <ac:spMkLst>
            <pc:docMk/>
            <pc:sldMk cId="4200358982" sldId="270"/>
            <ac:spMk id="3" creationId="{2098F2BB-E943-557A-A0DC-EC9E8EC9A0BD}"/>
          </ac:spMkLst>
        </pc:spChg>
      </pc:sldChg>
    </pc:docChg>
  </pc:docChgLst>
  <pc:docChgLst>
    <pc:chgData name="Amy Skalmusky" userId="41bc0861-bb1c-4cd5-bc37-482524c8cdd7" providerId="ADAL" clId="{6398B3E7-5BD1-4E63-808C-2A377695042B}"/>
    <pc:docChg chg="">
      <pc:chgData name="Amy Skalmusky" userId="41bc0861-bb1c-4cd5-bc37-482524c8cdd7" providerId="ADAL" clId="{6398B3E7-5BD1-4E63-808C-2A377695042B}" dt="2022-08-10T21:03:03.881" v="0"/>
      <pc:docMkLst>
        <pc:docMk/>
      </pc:docMkLst>
      <pc:sldChg chg="delCm">
        <pc:chgData name="Amy Skalmusky" userId="41bc0861-bb1c-4cd5-bc37-482524c8cdd7" providerId="ADAL" clId="{6398B3E7-5BD1-4E63-808C-2A377695042B}" dt="2022-08-10T21:03:03.881" v="0"/>
        <pc:sldMkLst>
          <pc:docMk/>
          <pc:sldMk cId="395325097" sldId="275"/>
        </pc:sldMkLst>
      </pc:sldChg>
    </pc:docChg>
  </pc:docChgLst>
  <pc:docChgLst>
    <pc:chgData name="Amy Skalmusky" userId="S::askalmusky@neefusa.org::41bc0861-bb1c-4cd5-bc37-482524c8cdd7" providerId="AD" clId="Web-{C6E4DA20-B8ED-F8A3-185C-DCFA29FFD382}"/>
    <pc:docChg chg="modSld">
      <pc:chgData name="Amy Skalmusky" userId="S::askalmusky@neefusa.org::41bc0861-bb1c-4cd5-bc37-482524c8cdd7" providerId="AD" clId="Web-{C6E4DA20-B8ED-F8A3-185C-DCFA29FFD382}" dt="2022-08-10T20:26:22.675" v="52"/>
      <pc:docMkLst>
        <pc:docMk/>
      </pc:docMkLst>
      <pc:sldChg chg="modSp">
        <pc:chgData name="Amy Skalmusky" userId="S::askalmusky@neefusa.org::41bc0861-bb1c-4cd5-bc37-482524c8cdd7" providerId="AD" clId="Web-{C6E4DA20-B8ED-F8A3-185C-DCFA29FFD382}" dt="2022-08-10T20:19:44.895" v="2" actId="20577"/>
        <pc:sldMkLst>
          <pc:docMk/>
          <pc:sldMk cId="2344219599" sldId="257"/>
        </pc:sldMkLst>
        <pc:spChg chg="mod">
          <ac:chgData name="Amy Skalmusky" userId="S::askalmusky@neefusa.org::41bc0861-bb1c-4cd5-bc37-482524c8cdd7" providerId="AD" clId="Web-{C6E4DA20-B8ED-F8A3-185C-DCFA29FFD382}" dt="2022-08-10T20:19:44.895" v="2" actId="20577"/>
          <ac:spMkLst>
            <pc:docMk/>
            <pc:sldMk cId="2344219599" sldId="257"/>
            <ac:spMk id="3" creationId="{05D7912C-CF36-741E-3B0D-CFB1134D0FF3}"/>
          </ac:spMkLst>
        </pc:spChg>
      </pc:sldChg>
      <pc:sldChg chg="modSp">
        <pc:chgData name="Amy Skalmusky" userId="S::askalmusky@neefusa.org::41bc0861-bb1c-4cd5-bc37-482524c8cdd7" providerId="AD" clId="Web-{C6E4DA20-B8ED-F8A3-185C-DCFA29FFD382}" dt="2022-08-10T20:20:24.240" v="16" actId="20577"/>
        <pc:sldMkLst>
          <pc:docMk/>
          <pc:sldMk cId="3622430913" sldId="266"/>
        </pc:sldMkLst>
        <pc:spChg chg="mod">
          <ac:chgData name="Amy Skalmusky" userId="S::askalmusky@neefusa.org::41bc0861-bb1c-4cd5-bc37-482524c8cdd7" providerId="AD" clId="Web-{C6E4DA20-B8ED-F8A3-185C-DCFA29FFD382}" dt="2022-08-10T20:20:12.333" v="12" actId="20577"/>
          <ac:spMkLst>
            <pc:docMk/>
            <pc:sldMk cId="3622430913" sldId="266"/>
            <ac:spMk id="2" creationId="{1FC57493-5C1A-95C3-70ED-BC753EE0BA46}"/>
          </ac:spMkLst>
        </pc:spChg>
        <pc:spChg chg="mod">
          <ac:chgData name="Amy Skalmusky" userId="S::askalmusky@neefusa.org::41bc0861-bb1c-4cd5-bc37-482524c8cdd7" providerId="AD" clId="Web-{C6E4DA20-B8ED-F8A3-185C-DCFA29FFD382}" dt="2022-08-10T20:20:24.240" v="16" actId="20577"/>
          <ac:spMkLst>
            <pc:docMk/>
            <pc:sldMk cId="3622430913" sldId="266"/>
            <ac:spMk id="3" creationId="{5B095056-D876-5E6E-5E57-729CA609F104}"/>
          </ac:spMkLst>
        </pc:spChg>
      </pc:sldChg>
      <pc:sldChg chg="modSp">
        <pc:chgData name="Amy Skalmusky" userId="S::askalmusky@neefusa.org::41bc0861-bb1c-4cd5-bc37-482524c8cdd7" providerId="AD" clId="Web-{C6E4DA20-B8ED-F8A3-185C-DCFA29FFD382}" dt="2022-08-10T20:21:54.509" v="27"/>
        <pc:sldMkLst>
          <pc:docMk/>
          <pc:sldMk cId="829279690" sldId="272"/>
        </pc:sldMkLst>
        <pc:spChg chg="mod">
          <ac:chgData name="Amy Skalmusky" userId="S::askalmusky@neefusa.org::41bc0861-bb1c-4cd5-bc37-482524c8cdd7" providerId="AD" clId="Web-{C6E4DA20-B8ED-F8A3-185C-DCFA29FFD382}" dt="2022-08-10T20:20:43.788" v="21" actId="20577"/>
          <ac:spMkLst>
            <pc:docMk/>
            <pc:sldMk cId="829279690" sldId="272"/>
            <ac:spMk id="2" creationId="{4CFB8FB2-3482-C1BD-C87F-9A2FB920613D}"/>
          </ac:spMkLst>
        </pc:spChg>
        <pc:picChg chg="mod">
          <ac:chgData name="Amy Skalmusky" userId="S::askalmusky@neefusa.org::41bc0861-bb1c-4cd5-bc37-482524c8cdd7" providerId="AD" clId="Web-{C6E4DA20-B8ED-F8A3-185C-DCFA29FFD382}" dt="2022-08-10T20:21:47.556" v="26"/>
          <ac:picMkLst>
            <pc:docMk/>
            <pc:sldMk cId="829279690" sldId="272"/>
            <ac:picMk id="16" creationId="{EC487D3A-D16C-737C-0041-6B9856041264}"/>
          </ac:picMkLst>
        </pc:picChg>
        <pc:picChg chg="mod">
          <ac:chgData name="Amy Skalmusky" userId="S::askalmusky@neefusa.org::41bc0861-bb1c-4cd5-bc37-482524c8cdd7" providerId="AD" clId="Web-{C6E4DA20-B8ED-F8A3-185C-DCFA29FFD382}" dt="2022-08-10T20:21:54.509" v="27"/>
          <ac:picMkLst>
            <pc:docMk/>
            <pc:sldMk cId="829279690" sldId="272"/>
            <ac:picMk id="17" creationId="{80C48C57-7FE8-9055-CB8D-B29F0076A283}"/>
          </ac:picMkLst>
        </pc:picChg>
        <pc:picChg chg="mod">
          <ac:chgData name="Amy Skalmusky" userId="S::askalmusky@neefusa.org::41bc0861-bb1c-4cd5-bc37-482524c8cdd7" providerId="AD" clId="Web-{C6E4DA20-B8ED-F8A3-185C-DCFA29FFD382}" dt="2022-08-10T20:21:41.899" v="25"/>
          <ac:picMkLst>
            <pc:docMk/>
            <pc:sldMk cId="829279690" sldId="272"/>
            <ac:picMk id="25" creationId="{642A126D-3934-937B-8963-73D26296FDF7}"/>
          </ac:picMkLst>
        </pc:picChg>
      </pc:sldChg>
      <pc:sldChg chg="modSp">
        <pc:chgData name="Amy Skalmusky" userId="S::askalmusky@neefusa.org::41bc0861-bb1c-4cd5-bc37-482524c8cdd7" providerId="AD" clId="Web-{C6E4DA20-B8ED-F8A3-185C-DCFA29FFD382}" dt="2022-08-10T20:22:27.182" v="33" actId="20577"/>
        <pc:sldMkLst>
          <pc:docMk/>
          <pc:sldMk cId="4076075936" sldId="273"/>
        </pc:sldMkLst>
        <pc:spChg chg="mod">
          <ac:chgData name="Amy Skalmusky" userId="S::askalmusky@neefusa.org::41bc0861-bb1c-4cd5-bc37-482524c8cdd7" providerId="AD" clId="Web-{C6E4DA20-B8ED-F8A3-185C-DCFA29FFD382}" dt="2022-08-10T20:22:27.182" v="33" actId="20577"/>
          <ac:spMkLst>
            <pc:docMk/>
            <pc:sldMk cId="4076075936" sldId="273"/>
            <ac:spMk id="2" creationId="{4CFB8FB2-3482-C1BD-C87F-9A2FB920613D}"/>
          </ac:spMkLst>
        </pc:spChg>
        <pc:picChg chg="mod">
          <ac:chgData name="Amy Skalmusky" userId="S::askalmusky@neefusa.org::41bc0861-bb1c-4cd5-bc37-482524c8cdd7" providerId="AD" clId="Web-{C6E4DA20-B8ED-F8A3-185C-DCFA29FFD382}" dt="2022-08-10T20:22:10.635" v="29"/>
          <ac:picMkLst>
            <pc:docMk/>
            <pc:sldMk cId="4076075936" sldId="273"/>
            <ac:picMk id="16" creationId="{EC487D3A-D16C-737C-0041-6B9856041264}"/>
          </ac:picMkLst>
        </pc:picChg>
        <pc:picChg chg="mod">
          <ac:chgData name="Amy Skalmusky" userId="S::askalmusky@neefusa.org::41bc0861-bb1c-4cd5-bc37-482524c8cdd7" providerId="AD" clId="Web-{C6E4DA20-B8ED-F8A3-185C-DCFA29FFD382}" dt="2022-08-10T20:22:16.713" v="30"/>
          <ac:picMkLst>
            <pc:docMk/>
            <pc:sldMk cId="4076075936" sldId="273"/>
            <ac:picMk id="17" creationId="{80C48C57-7FE8-9055-CB8D-B29F0076A283}"/>
          </ac:picMkLst>
        </pc:picChg>
        <pc:picChg chg="mod">
          <ac:chgData name="Amy Skalmusky" userId="S::askalmusky@neefusa.org::41bc0861-bb1c-4cd5-bc37-482524c8cdd7" providerId="AD" clId="Web-{C6E4DA20-B8ED-F8A3-185C-DCFA29FFD382}" dt="2022-08-10T20:22:02.791" v="28"/>
          <ac:picMkLst>
            <pc:docMk/>
            <pc:sldMk cId="4076075936" sldId="273"/>
            <ac:picMk id="25" creationId="{642A126D-3934-937B-8963-73D26296FDF7}"/>
          </ac:picMkLst>
        </pc:picChg>
      </pc:sldChg>
      <pc:sldChg chg="modSp">
        <pc:chgData name="Amy Skalmusky" userId="S::askalmusky@neefusa.org::41bc0861-bb1c-4cd5-bc37-482524c8cdd7" providerId="AD" clId="Web-{C6E4DA20-B8ED-F8A3-185C-DCFA29FFD382}" dt="2022-08-10T20:21:22.273" v="24"/>
        <pc:sldMkLst>
          <pc:docMk/>
          <pc:sldMk cId="1574250459" sldId="274"/>
        </pc:sldMkLst>
        <pc:spChg chg="mod">
          <ac:chgData name="Amy Skalmusky" userId="S::askalmusky@neefusa.org::41bc0861-bb1c-4cd5-bc37-482524c8cdd7" providerId="AD" clId="Web-{C6E4DA20-B8ED-F8A3-185C-DCFA29FFD382}" dt="2022-08-10T20:20:35.428" v="19" actId="20577"/>
          <ac:spMkLst>
            <pc:docMk/>
            <pc:sldMk cId="1574250459" sldId="274"/>
            <ac:spMk id="2" creationId="{27EF88B5-4F8F-DD77-899C-8E873B2190D4}"/>
          </ac:spMkLst>
        </pc:spChg>
        <pc:picChg chg="mod">
          <ac:chgData name="Amy Skalmusky" userId="S::askalmusky@neefusa.org::41bc0861-bb1c-4cd5-bc37-482524c8cdd7" providerId="AD" clId="Web-{C6E4DA20-B8ED-F8A3-185C-DCFA29FFD382}" dt="2022-08-10T20:21:22.273" v="24"/>
          <ac:picMkLst>
            <pc:docMk/>
            <pc:sldMk cId="1574250459" sldId="274"/>
            <ac:picMk id="4" creationId="{CEECFB31-DA83-8C25-09BE-4ECDC33A614F}"/>
          </ac:picMkLst>
        </pc:picChg>
      </pc:sldChg>
      <pc:sldChg chg="addSp delSp modSp">
        <pc:chgData name="Amy Skalmusky" userId="S::askalmusky@neefusa.org::41bc0861-bb1c-4cd5-bc37-482524c8cdd7" providerId="AD" clId="Web-{C6E4DA20-B8ED-F8A3-185C-DCFA29FFD382}" dt="2022-08-10T20:26:07.612" v="51"/>
        <pc:sldMkLst>
          <pc:docMk/>
          <pc:sldMk cId="395325097" sldId="275"/>
        </pc:sldMkLst>
        <pc:spChg chg="add del mod">
          <ac:chgData name="Amy Skalmusky" userId="S::askalmusky@neefusa.org::41bc0861-bb1c-4cd5-bc37-482524c8cdd7" providerId="AD" clId="Web-{C6E4DA20-B8ED-F8A3-185C-DCFA29FFD382}" dt="2022-08-10T20:25:23.923" v="43"/>
          <ac:spMkLst>
            <pc:docMk/>
            <pc:sldMk cId="395325097" sldId="275"/>
            <ac:spMk id="3" creationId="{7C260F88-72C2-F44F-6158-B3EFB8E30037}"/>
          </ac:spMkLst>
        </pc:spChg>
        <pc:spChg chg="add del mod">
          <ac:chgData name="Amy Skalmusky" userId="S::askalmusky@neefusa.org::41bc0861-bb1c-4cd5-bc37-482524c8cdd7" providerId="AD" clId="Web-{C6E4DA20-B8ED-F8A3-185C-DCFA29FFD382}" dt="2022-08-10T20:25:44.846" v="48"/>
          <ac:spMkLst>
            <pc:docMk/>
            <pc:sldMk cId="395325097" sldId="275"/>
            <ac:spMk id="9" creationId="{DF99A728-EA8E-7130-99A6-3D262269942D}"/>
          </ac:spMkLst>
        </pc:spChg>
        <pc:picChg chg="mod">
          <ac:chgData name="Amy Skalmusky" userId="S::askalmusky@neefusa.org::41bc0861-bb1c-4cd5-bc37-482524c8cdd7" providerId="AD" clId="Web-{C6E4DA20-B8ED-F8A3-185C-DCFA29FFD382}" dt="2022-08-10T20:26:07.612" v="51"/>
          <ac:picMkLst>
            <pc:docMk/>
            <pc:sldMk cId="395325097" sldId="275"/>
            <ac:picMk id="2" creationId="{39EF2770-7887-3905-CC16-6D0AEFBF6A8B}"/>
          </ac:picMkLst>
        </pc:picChg>
        <pc:picChg chg="mod">
          <ac:chgData name="Amy Skalmusky" userId="S::askalmusky@neefusa.org::41bc0861-bb1c-4cd5-bc37-482524c8cdd7" providerId="AD" clId="Web-{C6E4DA20-B8ED-F8A3-185C-DCFA29FFD382}" dt="2022-08-10T20:25:10.516" v="39"/>
          <ac:picMkLst>
            <pc:docMk/>
            <pc:sldMk cId="395325097" sldId="275"/>
            <ac:picMk id="4" creationId="{9EE31208-6C7B-291E-A910-B181EFBB50FB}"/>
          </ac:picMkLst>
        </pc:picChg>
        <pc:picChg chg="mod">
          <ac:chgData name="Amy Skalmusky" userId="S::askalmusky@neefusa.org::41bc0861-bb1c-4cd5-bc37-482524c8cdd7" providerId="AD" clId="Web-{C6E4DA20-B8ED-F8A3-185C-DCFA29FFD382}" dt="2022-08-10T20:25:52.283" v="49"/>
          <ac:picMkLst>
            <pc:docMk/>
            <pc:sldMk cId="395325097" sldId="275"/>
            <ac:picMk id="5" creationId="{BB614830-A041-994A-46E6-55D58F4672AE}"/>
          </ac:picMkLst>
        </pc:picChg>
        <pc:picChg chg="mod">
          <ac:chgData name="Amy Skalmusky" userId="S::askalmusky@neefusa.org::41bc0861-bb1c-4cd5-bc37-482524c8cdd7" providerId="AD" clId="Web-{C6E4DA20-B8ED-F8A3-185C-DCFA29FFD382}" dt="2022-08-10T20:26:00.424" v="50"/>
          <ac:picMkLst>
            <pc:docMk/>
            <pc:sldMk cId="395325097" sldId="275"/>
            <ac:picMk id="6" creationId="{9134A821-3D8C-73F2-677A-48F4F26D2164}"/>
          </ac:picMkLst>
        </pc:picChg>
      </pc:sldChg>
      <pc:sldChg chg="modSp">
        <pc:chgData name="Amy Skalmusky" userId="S::askalmusky@neefusa.org::41bc0861-bb1c-4cd5-bc37-482524c8cdd7" providerId="AD" clId="Web-{C6E4DA20-B8ED-F8A3-185C-DCFA29FFD382}" dt="2022-08-10T20:26:22.675" v="52"/>
        <pc:sldMkLst>
          <pc:docMk/>
          <pc:sldMk cId="2714090900" sldId="276"/>
        </pc:sldMkLst>
        <pc:picChg chg="mod">
          <ac:chgData name="Amy Skalmusky" userId="S::askalmusky@neefusa.org::41bc0861-bb1c-4cd5-bc37-482524c8cdd7" providerId="AD" clId="Web-{C6E4DA20-B8ED-F8A3-185C-DCFA29FFD382}" dt="2022-08-10T20:26:22.675" v="52"/>
          <ac:picMkLst>
            <pc:docMk/>
            <pc:sldMk cId="2714090900" sldId="276"/>
            <ac:picMk id="4" creationId="{509165F4-2A1E-2D94-CEE9-B038C039EC1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499978-CBEB-2F41-9B7B-295B488EBF0C}" type="datetimeFigureOut">
              <a:rPr lang="en-US" smtClean="0"/>
              <a:t>3/8/2023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7CF825-46A8-334A-A754-DB7B29473A66}" type="slidenum">
              <a:rPr lang="en-US" smtClean="0"/>
              <a:t>‹#›</a:t>
            </a:fld>
            <a:endParaRPr lang="en-US"/>
          </a:p>
        </p:txBody>
      </p:sp>
    </p:spTree>
    <p:extLst>
      <p:ext uri="{BB962C8B-B14F-4D97-AF65-F5344CB8AC3E}">
        <p14:creationId xmlns:p14="http://schemas.microsoft.com/office/powerpoint/2010/main" val="399443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415DC-BE5B-B417-715B-6F65DFBD4B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950ACF1-122A-975E-ACA9-D4F824A88A1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88848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67E0-FA99-DF8B-FD66-5ACDE6D3C5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BEE9BFE-C6FF-A10A-36A3-4257D5954D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BC852F6-60AE-9CC0-BF4A-0D493314AE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6367C1-9474-6D59-E6EB-D019F615E837}"/>
              </a:ext>
            </a:extLst>
          </p:cNvPr>
          <p:cNvSpPr>
            <a:spLocks noGrp="1"/>
          </p:cNvSpPr>
          <p:nvPr>
            <p:ph type="dt" sz="half" idx="10"/>
          </p:nvPr>
        </p:nvSpPr>
        <p:spPr>
          <a:xfrm>
            <a:off x="838200" y="6356350"/>
            <a:ext cx="2743200" cy="365125"/>
          </a:xfrm>
          <a:prstGeom prst="rect">
            <a:avLst/>
          </a:prstGeom>
        </p:spPr>
        <p:txBody>
          <a:bodyPr/>
          <a:lstStyle/>
          <a:p>
            <a:fld id="{655148E7-86A1-9C4B-8AAD-93378AB83DAB}" type="datetimeFigureOut">
              <a:rPr lang="en-US" smtClean="0"/>
              <a:t>3/8/2023</a:t>
            </a:fld>
            <a:endParaRPr lang="en-US"/>
          </a:p>
        </p:txBody>
      </p:sp>
      <p:sp>
        <p:nvSpPr>
          <p:cNvPr id="6" name="Footer Placeholder 5">
            <a:extLst>
              <a:ext uri="{FF2B5EF4-FFF2-40B4-BE49-F238E27FC236}">
                <a16:creationId xmlns:a16="http://schemas.microsoft.com/office/drawing/2014/main" id="{778D6B74-8370-AE1E-733F-2E9ECE90190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A764F47-3F69-84F7-C8C2-DEF22DAB4D78}"/>
              </a:ext>
            </a:extLst>
          </p:cNvPr>
          <p:cNvSpPr>
            <a:spLocks noGrp="1"/>
          </p:cNvSpPr>
          <p:nvPr>
            <p:ph type="sldNum" sz="quarter" idx="12"/>
          </p:nvPr>
        </p:nvSpPr>
        <p:spPr>
          <a:xfrm>
            <a:off x="8610600" y="6356350"/>
            <a:ext cx="2743200" cy="365125"/>
          </a:xfrm>
          <a:prstGeom prst="rect">
            <a:avLst/>
          </a:prstGeom>
        </p:spPr>
        <p:txBody>
          <a:bodyPr/>
          <a:lstStyle/>
          <a:p>
            <a:fld id="{3CC4B4F0-694B-B049-9601-E8D80C4D8FEF}" type="slidenum">
              <a:rPr lang="en-US" smtClean="0"/>
              <a:t>‹#›</a:t>
            </a:fld>
            <a:endParaRPr lang="en-US"/>
          </a:p>
        </p:txBody>
      </p:sp>
    </p:spTree>
    <p:extLst>
      <p:ext uri="{BB962C8B-B14F-4D97-AF65-F5344CB8AC3E}">
        <p14:creationId xmlns:p14="http://schemas.microsoft.com/office/powerpoint/2010/main" val="28262587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A0F20-8C0B-4235-58EF-6292A820403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34D990D-5085-4B73-2B23-52E60688B0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BE79C2-5AC7-C634-F8E9-6DA9DA54B7B5}"/>
              </a:ext>
            </a:extLst>
          </p:cNvPr>
          <p:cNvSpPr>
            <a:spLocks noGrp="1"/>
          </p:cNvSpPr>
          <p:nvPr>
            <p:ph type="dt" sz="half" idx="10"/>
          </p:nvPr>
        </p:nvSpPr>
        <p:spPr>
          <a:xfrm>
            <a:off x="838200" y="6356350"/>
            <a:ext cx="2743200" cy="365125"/>
          </a:xfrm>
          <a:prstGeom prst="rect">
            <a:avLst/>
          </a:prstGeom>
        </p:spPr>
        <p:txBody>
          <a:bodyPr/>
          <a:lstStyle/>
          <a:p>
            <a:fld id="{655148E7-86A1-9C4B-8AAD-93378AB83DAB}" type="datetimeFigureOut">
              <a:rPr lang="en-US" smtClean="0"/>
              <a:t>3/8/2023</a:t>
            </a:fld>
            <a:endParaRPr lang="en-US"/>
          </a:p>
        </p:txBody>
      </p:sp>
      <p:sp>
        <p:nvSpPr>
          <p:cNvPr id="5" name="Footer Placeholder 4">
            <a:extLst>
              <a:ext uri="{FF2B5EF4-FFF2-40B4-BE49-F238E27FC236}">
                <a16:creationId xmlns:a16="http://schemas.microsoft.com/office/drawing/2014/main" id="{8743E18C-972A-98F2-7B12-54B37782892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79C9AA-CEFE-D482-5278-5537A1455A6C}"/>
              </a:ext>
            </a:extLst>
          </p:cNvPr>
          <p:cNvSpPr>
            <a:spLocks noGrp="1"/>
          </p:cNvSpPr>
          <p:nvPr>
            <p:ph type="sldNum" sz="quarter" idx="12"/>
          </p:nvPr>
        </p:nvSpPr>
        <p:spPr>
          <a:xfrm>
            <a:off x="8610600" y="6356350"/>
            <a:ext cx="2743200" cy="365125"/>
          </a:xfrm>
          <a:prstGeom prst="rect">
            <a:avLst/>
          </a:prstGeom>
        </p:spPr>
        <p:txBody>
          <a:bodyPr/>
          <a:lstStyle/>
          <a:p>
            <a:fld id="{3CC4B4F0-694B-B049-9601-E8D80C4D8FEF}" type="slidenum">
              <a:rPr lang="en-US" smtClean="0"/>
              <a:t>‹#›</a:t>
            </a:fld>
            <a:endParaRPr lang="en-US"/>
          </a:p>
        </p:txBody>
      </p:sp>
    </p:spTree>
    <p:extLst>
      <p:ext uri="{BB962C8B-B14F-4D97-AF65-F5344CB8AC3E}">
        <p14:creationId xmlns:p14="http://schemas.microsoft.com/office/powerpoint/2010/main" val="22529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3085BCB-D445-3C85-0D47-5DA7CD33DF82}"/>
              </a:ext>
            </a:extLst>
          </p:cNvPr>
          <p:cNvSpPr/>
          <p:nvPr/>
        </p:nvSpPr>
        <p:spPr>
          <a:xfrm>
            <a:off x="0" y="365126"/>
            <a:ext cx="12192000" cy="1050720"/>
          </a:xfrm>
          <a:prstGeom prst="rect">
            <a:avLst/>
          </a:prstGeom>
          <a:solidFill>
            <a:srgbClr val="9ACAEB"/>
          </a:solidFill>
          <a:ln>
            <a:solidFill>
              <a:srgbClr val="9AC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ABA845-0818-A254-D09D-4628FBAD94E8}"/>
              </a:ext>
            </a:extLst>
          </p:cNvPr>
          <p:cNvSpPr>
            <a:spLocks noGrp="1"/>
          </p:cNvSpPr>
          <p:nvPr>
            <p:ph type="title"/>
          </p:nvPr>
        </p:nvSpPr>
        <p:spPr/>
        <p:txBody>
          <a:bodyPr/>
          <a:lstStyle>
            <a:lvl1pPr>
              <a:defRPr>
                <a:solidFill>
                  <a:srgbClr val="002856"/>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F1E307F-0D2E-E65D-9AB6-B0857800E92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205CBF-ED9C-C7AA-6162-95E06F16E345}"/>
              </a:ext>
            </a:extLst>
          </p:cNvPr>
          <p:cNvSpPr>
            <a:spLocks noGrp="1"/>
          </p:cNvSpPr>
          <p:nvPr>
            <p:ph type="dt" sz="half" idx="10"/>
          </p:nvPr>
        </p:nvSpPr>
        <p:spPr>
          <a:xfrm>
            <a:off x="838200" y="6356350"/>
            <a:ext cx="2743200" cy="365125"/>
          </a:xfrm>
          <a:prstGeom prst="rect">
            <a:avLst/>
          </a:prstGeom>
        </p:spPr>
        <p:txBody>
          <a:bodyPr/>
          <a:lstStyle/>
          <a:p>
            <a:fld id="{655148E7-86A1-9C4B-8AAD-93378AB83DAB}" type="datetimeFigureOut">
              <a:rPr lang="en-US" smtClean="0"/>
              <a:t>3/8/2023</a:t>
            </a:fld>
            <a:endParaRPr lang="en-US"/>
          </a:p>
        </p:txBody>
      </p:sp>
      <p:sp>
        <p:nvSpPr>
          <p:cNvPr id="5" name="Footer Placeholder 4">
            <a:extLst>
              <a:ext uri="{FF2B5EF4-FFF2-40B4-BE49-F238E27FC236}">
                <a16:creationId xmlns:a16="http://schemas.microsoft.com/office/drawing/2014/main" id="{9923B256-1826-9829-B5C0-8A91D766D31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981041B-3A1A-0826-4478-EF2D39D666A4}"/>
              </a:ext>
            </a:extLst>
          </p:cNvPr>
          <p:cNvSpPr>
            <a:spLocks noGrp="1"/>
          </p:cNvSpPr>
          <p:nvPr>
            <p:ph type="sldNum" sz="quarter" idx="12"/>
          </p:nvPr>
        </p:nvSpPr>
        <p:spPr>
          <a:xfrm>
            <a:off x="8610600" y="6356350"/>
            <a:ext cx="2743200" cy="365125"/>
          </a:xfrm>
          <a:prstGeom prst="rect">
            <a:avLst/>
          </a:prstGeom>
        </p:spPr>
        <p:txBody>
          <a:bodyPr/>
          <a:lstStyle/>
          <a:p>
            <a:fld id="{3CC4B4F0-694B-B049-9601-E8D80C4D8FEF}" type="slidenum">
              <a:rPr lang="en-US" smtClean="0"/>
              <a:t>‹#›</a:t>
            </a:fld>
            <a:endParaRPr lang="en-US"/>
          </a:p>
        </p:txBody>
      </p:sp>
    </p:spTree>
    <p:extLst>
      <p:ext uri="{BB962C8B-B14F-4D97-AF65-F5344CB8AC3E}">
        <p14:creationId xmlns:p14="http://schemas.microsoft.com/office/powerpoint/2010/main" val="1780228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9F64BE-BBCC-298E-28D9-72D0470D3AA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6CB11B6-D557-2D91-B578-0F54DCCEBD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21042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9BC8EEA-E752-A717-0FCA-A5C40A7F860C}"/>
              </a:ext>
            </a:extLst>
          </p:cNvPr>
          <p:cNvSpPr/>
          <p:nvPr/>
        </p:nvSpPr>
        <p:spPr>
          <a:xfrm>
            <a:off x="0" y="365125"/>
            <a:ext cx="12192000" cy="1325563"/>
          </a:xfrm>
          <a:prstGeom prst="rect">
            <a:avLst/>
          </a:prstGeom>
          <a:solidFill>
            <a:srgbClr val="9ACAEB"/>
          </a:solidFill>
          <a:ln>
            <a:solidFill>
              <a:srgbClr val="9AC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DCB4BD-2149-DCFF-D8B4-D98451F8833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9D6590-39E8-C09A-03DC-2708748ABBCA}"/>
              </a:ext>
            </a:extLst>
          </p:cNvPr>
          <p:cNvSpPr>
            <a:spLocks noGrp="1"/>
          </p:cNvSpPr>
          <p:nvPr>
            <p:ph sz="half" idx="1"/>
          </p:nvPr>
        </p:nvSpPr>
        <p:spPr>
          <a:xfrm>
            <a:off x="838200" y="1825625"/>
            <a:ext cx="5181600" cy="4093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06B99A0-94E4-B9AE-4879-EE88B7D6CAEB}"/>
              </a:ext>
            </a:extLst>
          </p:cNvPr>
          <p:cNvSpPr>
            <a:spLocks noGrp="1"/>
          </p:cNvSpPr>
          <p:nvPr>
            <p:ph sz="half" idx="2"/>
          </p:nvPr>
        </p:nvSpPr>
        <p:spPr>
          <a:xfrm>
            <a:off x="6172200" y="1825625"/>
            <a:ext cx="5181600" cy="40933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6184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7" name="Wave 6">
            <a:extLst>
              <a:ext uri="{FF2B5EF4-FFF2-40B4-BE49-F238E27FC236}">
                <a16:creationId xmlns:a16="http://schemas.microsoft.com/office/drawing/2014/main" id="{3291752C-0CA0-53BD-F815-EC20F6E961D7}"/>
              </a:ext>
            </a:extLst>
          </p:cNvPr>
          <p:cNvSpPr/>
          <p:nvPr/>
        </p:nvSpPr>
        <p:spPr>
          <a:xfrm>
            <a:off x="569561" y="1587294"/>
            <a:ext cx="3429002" cy="1591597"/>
          </a:xfrm>
          <a:prstGeom prst="wave">
            <a:avLst/>
          </a:prstGeom>
          <a:solidFill>
            <a:srgbClr val="002856"/>
          </a:solid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65B1A4E-0AE1-E592-3682-5E9C17DEA9DF}"/>
              </a:ext>
            </a:extLst>
          </p:cNvPr>
          <p:cNvSpPr/>
          <p:nvPr/>
        </p:nvSpPr>
        <p:spPr>
          <a:xfrm>
            <a:off x="569561" y="0"/>
            <a:ext cx="3429002" cy="2290916"/>
          </a:xfrm>
          <a:prstGeom prst="rect">
            <a:avLst/>
          </a:prstGeom>
          <a:solidFill>
            <a:srgbClr val="002856"/>
          </a:solidFill>
          <a:ln>
            <a:solidFill>
              <a:srgbClr val="0028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2275CB22-72A2-2376-09C0-DFB256F38790}"/>
              </a:ext>
            </a:extLst>
          </p:cNvPr>
          <p:cNvSpPr>
            <a:spLocks noGrp="1"/>
          </p:cNvSpPr>
          <p:nvPr>
            <p:ph type="body" sz="quarter" idx="13"/>
          </p:nvPr>
        </p:nvSpPr>
        <p:spPr>
          <a:xfrm>
            <a:off x="993775" y="384175"/>
            <a:ext cx="2587625" cy="2162175"/>
          </a:xfrm>
        </p:spPr>
        <p:txBody>
          <a:bodyPr>
            <a:normAutofit/>
          </a:bodyPr>
          <a:lstStyle>
            <a:lvl1pPr marL="0" indent="0">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2" name="Media Placeholder 11">
            <a:extLst>
              <a:ext uri="{FF2B5EF4-FFF2-40B4-BE49-F238E27FC236}">
                <a16:creationId xmlns:a16="http://schemas.microsoft.com/office/drawing/2014/main" id="{36C4486B-9DBD-22BE-3DD7-D21A6E4CD1AB}"/>
              </a:ext>
            </a:extLst>
          </p:cNvPr>
          <p:cNvSpPr>
            <a:spLocks noGrp="1"/>
          </p:cNvSpPr>
          <p:nvPr>
            <p:ph type="media" sz="quarter" idx="14"/>
          </p:nvPr>
        </p:nvSpPr>
        <p:spPr>
          <a:xfrm>
            <a:off x="4326195" y="1857580"/>
            <a:ext cx="7578468" cy="3854962"/>
          </a:xfrm>
        </p:spPr>
        <p:txBody>
          <a:bodyPr/>
          <a:lstStyle/>
          <a:p>
            <a:r>
              <a:rPr lang="en-US"/>
              <a:t>Click icon to add media</a:t>
            </a:r>
          </a:p>
        </p:txBody>
      </p:sp>
    </p:spTree>
    <p:extLst>
      <p:ext uri="{BB962C8B-B14F-4D97-AF65-F5344CB8AC3E}">
        <p14:creationId xmlns:p14="http://schemas.microsoft.com/office/powerpoint/2010/main" val="3107232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EC293-C04A-608E-E907-ACF4B5D650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170992-5C6C-EDB9-DBFF-5B49DB5EB3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BCAFB13-B577-5EF5-F116-72025BF13801}"/>
              </a:ext>
            </a:extLst>
          </p:cNvPr>
          <p:cNvSpPr>
            <a:spLocks noGrp="1"/>
          </p:cNvSpPr>
          <p:nvPr>
            <p:ph sz="half" idx="2"/>
          </p:nvPr>
        </p:nvSpPr>
        <p:spPr>
          <a:xfrm>
            <a:off x="839788" y="2505075"/>
            <a:ext cx="5157787" cy="344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FBF3AA-ADD0-E021-2B0A-1BF4FB40DC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71BB76-A410-EF0F-AC03-1410213B35E5}"/>
              </a:ext>
            </a:extLst>
          </p:cNvPr>
          <p:cNvSpPr>
            <a:spLocks noGrp="1"/>
          </p:cNvSpPr>
          <p:nvPr>
            <p:ph sz="quarter" idx="4"/>
          </p:nvPr>
        </p:nvSpPr>
        <p:spPr>
          <a:xfrm>
            <a:off x="6172200" y="2505075"/>
            <a:ext cx="5183188" cy="344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7488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01FB8-5939-BB97-04F8-11D99C102B2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16915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EBC378-91CD-AD94-700A-BBBFE1904E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C7C303-3DDC-D3E3-8D54-6F1CB3999B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7CA18-DE53-0D51-59C2-852C53E25B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8D1B09-8167-83C7-A9D4-1991014CFA77}"/>
              </a:ext>
            </a:extLst>
          </p:cNvPr>
          <p:cNvSpPr>
            <a:spLocks noGrp="1"/>
          </p:cNvSpPr>
          <p:nvPr>
            <p:ph type="dt" sz="half" idx="10"/>
          </p:nvPr>
        </p:nvSpPr>
        <p:spPr>
          <a:xfrm>
            <a:off x="838200" y="6356350"/>
            <a:ext cx="2743200" cy="365125"/>
          </a:xfrm>
          <a:prstGeom prst="rect">
            <a:avLst/>
          </a:prstGeom>
        </p:spPr>
        <p:txBody>
          <a:bodyPr/>
          <a:lstStyle/>
          <a:p>
            <a:fld id="{655148E7-86A1-9C4B-8AAD-93378AB83DAB}" type="datetimeFigureOut">
              <a:rPr lang="en-US" smtClean="0"/>
              <a:t>3/8/2023</a:t>
            </a:fld>
            <a:endParaRPr lang="en-US"/>
          </a:p>
        </p:txBody>
      </p:sp>
      <p:sp>
        <p:nvSpPr>
          <p:cNvPr id="6" name="Footer Placeholder 5">
            <a:extLst>
              <a:ext uri="{FF2B5EF4-FFF2-40B4-BE49-F238E27FC236}">
                <a16:creationId xmlns:a16="http://schemas.microsoft.com/office/drawing/2014/main" id="{B98B48DB-9F6B-6BD6-913F-C44A9EB4B74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D1BF11F-C3A8-7A2D-563F-511BE731A4D5}"/>
              </a:ext>
            </a:extLst>
          </p:cNvPr>
          <p:cNvSpPr>
            <a:spLocks noGrp="1"/>
          </p:cNvSpPr>
          <p:nvPr>
            <p:ph type="sldNum" sz="quarter" idx="12"/>
          </p:nvPr>
        </p:nvSpPr>
        <p:spPr>
          <a:xfrm>
            <a:off x="8610600" y="6356350"/>
            <a:ext cx="2743200" cy="365125"/>
          </a:xfrm>
          <a:prstGeom prst="rect">
            <a:avLst/>
          </a:prstGeom>
        </p:spPr>
        <p:txBody>
          <a:bodyPr/>
          <a:lstStyle/>
          <a:p>
            <a:fld id="{3CC4B4F0-694B-B049-9601-E8D80C4D8FEF}" type="slidenum">
              <a:rPr lang="en-US" smtClean="0"/>
              <a:t>‹#›</a:t>
            </a:fld>
            <a:endParaRPr lang="en-US"/>
          </a:p>
        </p:txBody>
      </p:sp>
    </p:spTree>
    <p:extLst>
      <p:ext uri="{BB962C8B-B14F-4D97-AF65-F5344CB8AC3E}">
        <p14:creationId xmlns:p14="http://schemas.microsoft.com/office/powerpoint/2010/main" val="177483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555AFE-4DE5-971D-C4FB-32BF73F10B06}"/>
              </a:ext>
            </a:extLst>
          </p:cNvPr>
          <p:cNvSpPr>
            <a:spLocks noGrp="1"/>
          </p:cNvSpPr>
          <p:nvPr>
            <p:ph type="dt" sz="half" idx="10"/>
          </p:nvPr>
        </p:nvSpPr>
        <p:spPr>
          <a:xfrm>
            <a:off x="838200" y="6356350"/>
            <a:ext cx="2743200" cy="365125"/>
          </a:xfrm>
          <a:prstGeom prst="rect">
            <a:avLst/>
          </a:prstGeom>
        </p:spPr>
        <p:txBody>
          <a:bodyPr/>
          <a:lstStyle/>
          <a:p>
            <a:fld id="{655148E7-86A1-9C4B-8AAD-93378AB83DAB}" type="datetimeFigureOut">
              <a:rPr lang="en-US" smtClean="0"/>
              <a:t>3/8/2023</a:t>
            </a:fld>
            <a:endParaRPr lang="en-US"/>
          </a:p>
        </p:txBody>
      </p:sp>
      <p:sp>
        <p:nvSpPr>
          <p:cNvPr id="3" name="Footer Placeholder 2">
            <a:extLst>
              <a:ext uri="{FF2B5EF4-FFF2-40B4-BE49-F238E27FC236}">
                <a16:creationId xmlns:a16="http://schemas.microsoft.com/office/drawing/2014/main" id="{62E12545-EFD4-3AD2-C7E2-A92E0551534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A7548740-594C-68F9-D985-91EF3C0E760B}"/>
              </a:ext>
            </a:extLst>
          </p:cNvPr>
          <p:cNvSpPr>
            <a:spLocks noGrp="1"/>
          </p:cNvSpPr>
          <p:nvPr>
            <p:ph type="sldNum" sz="quarter" idx="12"/>
          </p:nvPr>
        </p:nvSpPr>
        <p:spPr>
          <a:xfrm>
            <a:off x="8610600" y="6356350"/>
            <a:ext cx="2743200" cy="365125"/>
          </a:xfrm>
          <a:prstGeom prst="rect">
            <a:avLst/>
          </a:prstGeom>
        </p:spPr>
        <p:txBody>
          <a:bodyPr/>
          <a:lstStyle/>
          <a:p>
            <a:fld id="{3CC4B4F0-694B-B049-9601-E8D80C4D8FEF}" type="slidenum">
              <a:rPr lang="en-US" smtClean="0"/>
              <a:t>‹#›</a:t>
            </a:fld>
            <a:endParaRPr lang="en-US"/>
          </a:p>
        </p:txBody>
      </p:sp>
      <p:sp>
        <p:nvSpPr>
          <p:cNvPr id="5" name="Rectangle 4">
            <a:extLst>
              <a:ext uri="{FF2B5EF4-FFF2-40B4-BE49-F238E27FC236}">
                <a16:creationId xmlns:a16="http://schemas.microsoft.com/office/drawing/2014/main" id="{97490716-2A7E-10E0-009C-50B8C9A3E86F}"/>
              </a:ext>
            </a:extLst>
          </p:cNvPr>
          <p:cNvSpPr/>
          <p:nvPr/>
        </p:nvSpPr>
        <p:spPr>
          <a:xfrm>
            <a:off x="265470" y="353962"/>
            <a:ext cx="7806813" cy="2133600"/>
          </a:xfrm>
          <a:prstGeom prst="rect">
            <a:avLst/>
          </a:prstGeom>
          <a:solidFill>
            <a:srgbClr val="0028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07A01C5-C3F3-FFBF-C8D5-F768FF1FC00F}"/>
              </a:ext>
            </a:extLst>
          </p:cNvPr>
          <p:cNvSpPr/>
          <p:nvPr/>
        </p:nvSpPr>
        <p:spPr>
          <a:xfrm>
            <a:off x="265469" y="2694039"/>
            <a:ext cx="7806813" cy="3185650"/>
          </a:xfrm>
          <a:prstGeom prst="rect">
            <a:avLst/>
          </a:prstGeom>
          <a:solidFill>
            <a:srgbClr val="9ACAEB"/>
          </a:solidFill>
          <a:ln>
            <a:solidFill>
              <a:srgbClr val="9AC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B91F6960-3230-2E19-065E-B7392DEBD781}"/>
              </a:ext>
            </a:extLst>
          </p:cNvPr>
          <p:cNvSpPr/>
          <p:nvPr/>
        </p:nvSpPr>
        <p:spPr>
          <a:xfrm>
            <a:off x="8239433" y="353962"/>
            <a:ext cx="3687097" cy="5525727"/>
          </a:xfrm>
          <a:prstGeom prst="rect">
            <a:avLst/>
          </a:prstGeom>
          <a:solidFill>
            <a:srgbClr val="002856"/>
          </a:solidFill>
          <a:ln>
            <a:solidFill>
              <a:srgbClr val="9ACAE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0D9ED284-2895-C2DA-B8EE-BA74BA69D0A2}"/>
              </a:ext>
            </a:extLst>
          </p:cNvPr>
          <p:cNvSpPr>
            <a:spLocks noGrp="1"/>
          </p:cNvSpPr>
          <p:nvPr>
            <p:ph type="body" sz="quarter" idx="13"/>
          </p:nvPr>
        </p:nvSpPr>
        <p:spPr>
          <a:xfrm>
            <a:off x="545406" y="1137239"/>
            <a:ext cx="7246938" cy="969041"/>
          </a:xfrm>
        </p:spPr>
        <p:txBody>
          <a:bodyPr/>
          <a:lstStyle>
            <a:lvl1pPr marL="0" indent="0">
              <a:buNone/>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F6E67595-C628-B4B6-4F81-084BD3CAFC7F}"/>
              </a:ext>
            </a:extLst>
          </p:cNvPr>
          <p:cNvSpPr>
            <a:spLocks noGrp="1"/>
          </p:cNvSpPr>
          <p:nvPr>
            <p:ph type="body" sz="quarter" idx="14"/>
          </p:nvPr>
        </p:nvSpPr>
        <p:spPr>
          <a:xfrm>
            <a:off x="8610600" y="1081548"/>
            <a:ext cx="2981632" cy="4413992"/>
          </a:xfrm>
        </p:spPr>
        <p:txBody>
          <a:bodyPr>
            <a:normAutofit/>
          </a:bodyPr>
          <a:lstStyle>
            <a:lvl1pPr marL="0" indent="0">
              <a:buNone/>
              <a:defRPr sz="2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31822675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7FFCD-7FE2-66A2-636F-5644721E277D}"/>
              </a:ext>
            </a:extLst>
          </p:cNvPr>
          <p:cNvSpPr/>
          <p:nvPr/>
        </p:nvSpPr>
        <p:spPr>
          <a:xfrm>
            <a:off x="0" y="6176963"/>
            <a:ext cx="12192000" cy="681038"/>
          </a:xfrm>
          <a:prstGeom prst="rect">
            <a:avLst/>
          </a:prstGeom>
          <a:solidFill>
            <a:srgbClr val="00285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88FDBDFB-6B57-D788-1B78-2F92D662538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EE714D8-4812-44AB-DA83-041AC2D865C4}"/>
              </a:ext>
            </a:extLst>
          </p:cNvPr>
          <p:cNvSpPr>
            <a:spLocks noGrp="1"/>
          </p:cNvSpPr>
          <p:nvPr>
            <p:ph type="body" idx="1"/>
          </p:nvPr>
        </p:nvSpPr>
        <p:spPr>
          <a:xfrm>
            <a:off x="838200" y="1825625"/>
            <a:ext cx="10515600" cy="389674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A picture containing text, clipart&#10;&#10;Description automatically generated">
            <a:extLst>
              <a:ext uri="{FF2B5EF4-FFF2-40B4-BE49-F238E27FC236}">
                <a16:creationId xmlns:a16="http://schemas.microsoft.com/office/drawing/2014/main" id="{43F2B541-AADE-54B9-8E57-73EE2134B2B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24284" y="6356350"/>
            <a:ext cx="2143432" cy="452449"/>
          </a:xfrm>
          <a:prstGeom prst="rect">
            <a:avLst/>
          </a:prstGeom>
        </p:spPr>
      </p:pic>
      <p:pic>
        <p:nvPicPr>
          <p:cNvPr id="11" name="Picture 10" descr="Graphical user interface, text&#10;&#10;Description automatically generated">
            <a:extLst>
              <a:ext uri="{FF2B5EF4-FFF2-40B4-BE49-F238E27FC236}">
                <a16:creationId xmlns:a16="http://schemas.microsoft.com/office/drawing/2014/main" id="{DB1529AD-5C10-651D-A767-96334B1B7C4F}"/>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661776" y="6203893"/>
            <a:ext cx="2640847" cy="670038"/>
          </a:xfrm>
          <a:prstGeom prst="rect">
            <a:avLst/>
          </a:prstGeom>
        </p:spPr>
      </p:pic>
      <p:pic>
        <p:nvPicPr>
          <p:cNvPr id="13" name="Picture 12" descr="Logo, company name&#10;&#10;Description automatically generated">
            <a:extLst>
              <a:ext uri="{FF2B5EF4-FFF2-40B4-BE49-F238E27FC236}">
                <a16:creationId xmlns:a16="http://schemas.microsoft.com/office/drawing/2014/main" id="{360B4163-1C26-63EC-FD03-DF459784851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661429" y="6243261"/>
            <a:ext cx="577757" cy="591302"/>
          </a:xfrm>
          <a:prstGeom prst="rect">
            <a:avLst/>
          </a:prstGeom>
        </p:spPr>
      </p:pic>
    </p:spTree>
    <p:extLst>
      <p:ext uri="{BB962C8B-B14F-4D97-AF65-F5344CB8AC3E}">
        <p14:creationId xmlns:p14="http://schemas.microsoft.com/office/powerpoint/2010/main" val="3241829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vH298zSCQzY&amp;ab_channel=NASAClimateChange"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weather.gov/jetstream/climate_max" TargetMode="Externa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hyperlink" Target="https://svs.gsfc.nasa.gov/4964"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B1D151-F86E-3C41-E6BE-E6C3446078DA}"/>
              </a:ext>
            </a:extLst>
          </p:cNvPr>
          <p:cNvSpPr>
            <a:spLocks noGrp="1"/>
          </p:cNvSpPr>
          <p:nvPr>
            <p:ph type="ctrTitle"/>
          </p:nvPr>
        </p:nvSpPr>
        <p:spPr/>
        <p:txBody>
          <a:bodyPr>
            <a:normAutofit/>
          </a:bodyPr>
          <a:lstStyle/>
          <a:p>
            <a:r>
              <a:rPr lang="en-US" sz="7200" b="1">
                <a:latin typeface="+mn-lt"/>
              </a:rPr>
              <a:t>Learn About Global Climate Change</a:t>
            </a:r>
          </a:p>
        </p:txBody>
      </p:sp>
      <p:sp>
        <p:nvSpPr>
          <p:cNvPr id="3" name="Subtitle 2">
            <a:extLst>
              <a:ext uri="{FF2B5EF4-FFF2-40B4-BE49-F238E27FC236}">
                <a16:creationId xmlns:a16="http://schemas.microsoft.com/office/drawing/2014/main" id="{6FD68D68-B1B1-0B7B-1BA9-89268D2C4D48}"/>
              </a:ext>
            </a:extLst>
          </p:cNvPr>
          <p:cNvSpPr>
            <a:spLocks noGrp="1"/>
          </p:cNvSpPr>
          <p:nvPr>
            <p:ph type="subTitle" idx="1"/>
          </p:nvPr>
        </p:nvSpPr>
        <p:spPr/>
        <p:txBody>
          <a:bodyPr>
            <a:normAutofit lnSpcReduction="10000"/>
          </a:bodyPr>
          <a:lstStyle/>
          <a:p>
            <a:r>
              <a:rPr lang="en-US" sz="6000"/>
              <a:t>2022 Climate Superstars Task #1</a:t>
            </a:r>
          </a:p>
        </p:txBody>
      </p:sp>
    </p:spTree>
    <p:extLst>
      <p:ext uri="{BB962C8B-B14F-4D97-AF65-F5344CB8AC3E}">
        <p14:creationId xmlns:p14="http://schemas.microsoft.com/office/powerpoint/2010/main" val="306541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Global visualization of changing temperature zones.&#10;Description automatically generated">
            <a:extLst>
              <a:ext uri="{FF2B5EF4-FFF2-40B4-BE49-F238E27FC236}">
                <a16:creationId xmlns:a16="http://schemas.microsoft.com/office/drawing/2014/main" id="{9EE31208-6C7B-291E-A910-B181EFBB50F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243" y="2433567"/>
            <a:ext cx="2869812" cy="2468041"/>
          </a:xfrm>
          <a:prstGeom prst="rect">
            <a:avLst/>
          </a:prstGeom>
        </p:spPr>
      </p:pic>
      <p:pic>
        <p:nvPicPr>
          <p:cNvPr id="2" name="Picture 1" descr="Global visualization of changing temperature zones.&#10;Description automatically generated">
            <a:extLst>
              <a:ext uri="{FF2B5EF4-FFF2-40B4-BE49-F238E27FC236}">
                <a16:creationId xmlns:a16="http://schemas.microsoft.com/office/drawing/2014/main" id="{39EF2770-7887-3905-CC16-6D0AEFBF6A8B}"/>
              </a:ext>
            </a:extLst>
          </p:cNvPr>
          <p:cNvPicPr>
            <a:picLocks noChangeAspect="1"/>
          </p:cNvPicPr>
          <p:nvPr/>
        </p:nvPicPr>
        <p:blipFill>
          <a:blip r:embed="rId3"/>
          <a:stretch>
            <a:fillRect/>
          </a:stretch>
        </p:blipFill>
        <p:spPr>
          <a:xfrm>
            <a:off x="3158419" y="2433568"/>
            <a:ext cx="2854601" cy="2468041"/>
          </a:xfrm>
          <a:prstGeom prst="rect">
            <a:avLst/>
          </a:prstGeom>
        </p:spPr>
      </p:pic>
      <p:pic>
        <p:nvPicPr>
          <p:cNvPr id="5" name="Content Placeholder 3" descr="Global visualization of changing temperature zones.">
            <a:extLst>
              <a:ext uri="{FF2B5EF4-FFF2-40B4-BE49-F238E27FC236}">
                <a16:creationId xmlns:a16="http://schemas.microsoft.com/office/drawing/2014/main" id="{BB614830-A041-994A-46E6-55D58F4672AE}"/>
              </a:ext>
            </a:extLst>
          </p:cNvPr>
          <p:cNvPicPr>
            <a:picLocks noChangeAspect="1"/>
          </p:cNvPicPr>
          <p:nvPr/>
        </p:nvPicPr>
        <p:blipFill>
          <a:blip r:embed="rId4"/>
          <a:srcRect/>
          <a:stretch/>
        </p:blipFill>
        <p:spPr>
          <a:xfrm>
            <a:off x="6225338" y="2434435"/>
            <a:ext cx="2869813" cy="2467174"/>
          </a:xfrm>
          <a:prstGeom prst="rect">
            <a:avLst/>
          </a:prstGeom>
        </p:spPr>
      </p:pic>
      <p:pic>
        <p:nvPicPr>
          <p:cNvPr id="6" name="Picture 5" descr="Global visualization of changing temperature zones.">
            <a:extLst>
              <a:ext uri="{FF2B5EF4-FFF2-40B4-BE49-F238E27FC236}">
                <a16:creationId xmlns:a16="http://schemas.microsoft.com/office/drawing/2014/main" id="{9134A821-3D8C-73F2-677A-48F4F26D2164}"/>
              </a:ext>
            </a:extLst>
          </p:cNvPr>
          <p:cNvPicPr>
            <a:picLocks noChangeAspect="1"/>
          </p:cNvPicPr>
          <p:nvPr/>
        </p:nvPicPr>
        <p:blipFill>
          <a:blip r:embed="rId5"/>
          <a:srcRect/>
          <a:stretch/>
        </p:blipFill>
        <p:spPr>
          <a:xfrm>
            <a:off x="9266515" y="2433568"/>
            <a:ext cx="2849196" cy="2468041"/>
          </a:xfrm>
          <a:prstGeom prst="rect">
            <a:avLst/>
          </a:prstGeom>
        </p:spPr>
      </p:pic>
      <p:sp>
        <p:nvSpPr>
          <p:cNvPr id="7" name="Title 1">
            <a:extLst>
              <a:ext uri="{FF2B5EF4-FFF2-40B4-BE49-F238E27FC236}">
                <a16:creationId xmlns:a16="http://schemas.microsoft.com/office/drawing/2014/main" id="{B21662C1-0183-1978-E7A4-00E2F71C8E0E}"/>
              </a:ext>
            </a:extLst>
          </p:cNvPr>
          <p:cNvSpPr>
            <a:spLocks noGrp="1"/>
          </p:cNvSpPr>
          <p:nvPr>
            <p:ph type="title"/>
          </p:nvPr>
        </p:nvSpPr>
        <p:spPr>
          <a:xfrm>
            <a:off x="838200" y="365125"/>
            <a:ext cx="10515600" cy="1325563"/>
          </a:xfrm>
        </p:spPr>
        <p:txBody>
          <a:bodyPr>
            <a:normAutofit/>
          </a:bodyPr>
          <a:lstStyle/>
          <a:p>
            <a:r>
              <a:rPr lang="en-US" sz="4800" b="1">
                <a:latin typeface="+mn-lt"/>
                <a:ea typeface="Tahoma"/>
                <a:cs typeface="Tahoma"/>
              </a:rPr>
              <a:t>Global Temperature Differences </a:t>
            </a:r>
            <a:endParaRPr lang="en-US" sz="4800" b="1">
              <a:latin typeface="+mn-lt"/>
            </a:endParaRPr>
          </a:p>
        </p:txBody>
      </p:sp>
      <p:sp>
        <p:nvSpPr>
          <p:cNvPr id="8" name="TextBox 7">
            <a:extLst>
              <a:ext uri="{FF2B5EF4-FFF2-40B4-BE49-F238E27FC236}">
                <a16:creationId xmlns:a16="http://schemas.microsoft.com/office/drawing/2014/main" id="{E9A9C387-933C-116D-96C1-9D300E4A1DD6}"/>
              </a:ext>
            </a:extLst>
          </p:cNvPr>
          <p:cNvSpPr txBox="1"/>
          <p:nvPr/>
        </p:nvSpPr>
        <p:spPr>
          <a:xfrm>
            <a:off x="676894" y="5140036"/>
            <a:ext cx="1067987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latin typeface="Tahoma"/>
                <a:ea typeface="Tahoma"/>
                <a:cs typeface="Tahoma"/>
              </a:rPr>
              <a:t>Normal temperatures are shown in white. Higher than normal temperatures are shown in red and lower than normal temperatures are shown in blue.</a:t>
            </a:r>
            <a:endParaRPr lang="en-US"/>
          </a:p>
        </p:txBody>
      </p:sp>
    </p:spTree>
    <p:extLst>
      <p:ext uri="{BB962C8B-B14F-4D97-AF65-F5344CB8AC3E}">
        <p14:creationId xmlns:p14="http://schemas.microsoft.com/office/powerpoint/2010/main" val="3953250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9B9FC5-FEB6-8F16-4037-E8BCF54B7A1E}"/>
              </a:ext>
            </a:extLst>
          </p:cNvPr>
          <p:cNvSpPr>
            <a:spLocks noGrp="1"/>
          </p:cNvSpPr>
          <p:nvPr>
            <p:ph type="body" sz="quarter" idx="13"/>
          </p:nvPr>
        </p:nvSpPr>
        <p:spPr/>
        <p:txBody>
          <a:bodyPr>
            <a:normAutofit/>
          </a:bodyPr>
          <a:lstStyle/>
          <a:p>
            <a:r>
              <a:rPr lang="en-US" sz="4800">
                <a:solidFill>
                  <a:srgbClr val="FFFFFF"/>
                </a:solidFill>
              </a:rPr>
              <a:t>Action Item</a:t>
            </a:r>
            <a:endParaRPr lang="en-US" sz="4800"/>
          </a:p>
        </p:txBody>
      </p:sp>
      <p:sp>
        <p:nvSpPr>
          <p:cNvPr id="3" name="Text Placeholder 2">
            <a:extLst>
              <a:ext uri="{FF2B5EF4-FFF2-40B4-BE49-F238E27FC236}">
                <a16:creationId xmlns:a16="http://schemas.microsoft.com/office/drawing/2014/main" id="{7229AB66-8DC3-0459-EA40-A7497E49272D}"/>
              </a:ext>
            </a:extLst>
          </p:cNvPr>
          <p:cNvSpPr>
            <a:spLocks noGrp="1"/>
          </p:cNvSpPr>
          <p:nvPr>
            <p:ph type="body" sz="quarter" idx="14"/>
          </p:nvPr>
        </p:nvSpPr>
        <p:spPr/>
        <p:txBody>
          <a:bodyPr/>
          <a:lstStyle/>
          <a:p>
            <a:pPr marL="0" indent="0">
              <a:buNone/>
            </a:pPr>
            <a:r>
              <a:rPr lang="en-US" sz="2000">
                <a:solidFill>
                  <a:srgbClr val="FFFFFF"/>
                </a:solidFill>
              </a:rPr>
              <a:t>Find where you live on the map. Using the major climate categories introduced earlier,</a:t>
            </a:r>
          </a:p>
          <a:p>
            <a:pPr marL="0" indent="0">
              <a:buNone/>
            </a:pPr>
            <a:r>
              <a:rPr lang="en-US" sz="2000">
                <a:solidFill>
                  <a:srgbClr val="FFFFFF"/>
                </a:solidFill>
              </a:rPr>
              <a:t>Describe the climate where you live.</a:t>
            </a:r>
          </a:p>
          <a:p>
            <a:pPr marL="0" indent="0">
              <a:buNone/>
            </a:pPr>
            <a:endParaRPr lang="en-US" sz="2000">
              <a:solidFill>
                <a:srgbClr val="FFFFFF"/>
              </a:solidFill>
            </a:endParaRPr>
          </a:p>
          <a:p>
            <a:pPr marL="0" indent="0">
              <a:buNone/>
            </a:pPr>
            <a:r>
              <a:rPr lang="en-US" sz="2000">
                <a:solidFill>
                  <a:srgbClr val="FFFFFF"/>
                </a:solidFill>
              </a:rPr>
              <a:t>Using what you have learned from this task,</a:t>
            </a:r>
          </a:p>
          <a:p>
            <a:pPr marL="0" indent="0">
              <a:buNone/>
            </a:pPr>
            <a:r>
              <a:rPr lang="en-US" sz="2000">
                <a:solidFill>
                  <a:srgbClr val="FFFFFF"/>
                </a:solidFill>
              </a:rPr>
              <a:t>What evidence of climate change are you aware of in your community?</a:t>
            </a:r>
          </a:p>
        </p:txBody>
      </p:sp>
      <p:pic>
        <p:nvPicPr>
          <p:cNvPr id="4" name="Picture 3" descr="Map of Koppen Climate Zones&#10;&#10;Description automatically generated">
            <a:extLst>
              <a:ext uri="{FF2B5EF4-FFF2-40B4-BE49-F238E27FC236}">
                <a16:creationId xmlns:a16="http://schemas.microsoft.com/office/drawing/2014/main" id="{509165F4-2A1E-2D94-CEE9-B038C039EC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2334" y="2817641"/>
            <a:ext cx="4663036" cy="2984344"/>
          </a:xfrm>
          <a:prstGeom prst="rect">
            <a:avLst/>
          </a:prstGeom>
        </p:spPr>
      </p:pic>
    </p:spTree>
    <p:extLst>
      <p:ext uri="{BB962C8B-B14F-4D97-AF65-F5344CB8AC3E}">
        <p14:creationId xmlns:p14="http://schemas.microsoft.com/office/powerpoint/2010/main" val="2714090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7C759-D2FE-8A9B-1341-891DF5112D9B}"/>
              </a:ext>
            </a:extLst>
          </p:cNvPr>
          <p:cNvSpPr>
            <a:spLocks noGrp="1"/>
          </p:cNvSpPr>
          <p:nvPr>
            <p:ph type="title"/>
          </p:nvPr>
        </p:nvSpPr>
        <p:spPr/>
        <p:txBody>
          <a:bodyPr>
            <a:normAutofit/>
          </a:bodyPr>
          <a:lstStyle/>
          <a:p>
            <a:r>
              <a:rPr lang="en-US" sz="4800" b="1">
                <a:latin typeface="+mn-lt"/>
              </a:rPr>
              <a:t>Learning Objectives</a:t>
            </a:r>
          </a:p>
        </p:txBody>
      </p:sp>
      <p:sp>
        <p:nvSpPr>
          <p:cNvPr id="3" name="Content Placeholder 2">
            <a:extLst>
              <a:ext uri="{FF2B5EF4-FFF2-40B4-BE49-F238E27FC236}">
                <a16:creationId xmlns:a16="http://schemas.microsoft.com/office/drawing/2014/main" id="{05D7912C-CF36-741E-3B0D-CFB1134D0FF3}"/>
              </a:ext>
            </a:extLst>
          </p:cNvPr>
          <p:cNvSpPr>
            <a:spLocks noGrp="1"/>
          </p:cNvSpPr>
          <p:nvPr>
            <p:ph idx="1"/>
          </p:nvPr>
        </p:nvSpPr>
        <p:spPr>
          <a:xfrm>
            <a:off x="625549" y="1974481"/>
            <a:ext cx="10515600" cy="3896749"/>
          </a:xfrm>
        </p:spPr>
        <p:txBody>
          <a:bodyPr vert="horz" lIns="91440" tIns="45720" rIns="91440" bIns="45720" rtlCol="0" anchor="t">
            <a:normAutofit/>
          </a:bodyPr>
          <a:lstStyle/>
          <a:p>
            <a:pPr marL="0" lvl="0" indent="0">
              <a:buNone/>
            </a:pPr>
            <a:r>
              <a:rPr lang="en-US" sz="3600" dirty="0">
                <a:latin typeface="Tahoma"/>
                <a:ea typeface="Tahoma"/>
                <a:cs typeface="Tahoma"/>
              </a:rPr>
              <a:t>After completing this task, you will be able to…</a:t>
            </a:r>
          </a:p>
          <a:p>
            <a:pPr marL="457200" lvl="1" indent="0">
              <a:buNone/>
            </a:pPr>
            <a:endParaRPr lang="en-US" sz="1400" dirty="0"/>
          </a:p>
          <a:p>
            <a:pPr lvl="1">
              <a:buFont typeface="Wingdings" pitchFamily="2" charset="2"/>
              <a:buChar char="§"/>
            </a:pPr>
            <a:r>
              <a:rPr lang="en-US" sz="3200" dirty="0">
                <a:latin typeface="Tahoma"/>
                <a:ea typeface="Tahoma"/>
                <a:cs typeface="Tahoma"/>
              </a:rPr>
              <a:t>Explain the difference between weather and climate.</a:t>
            </a:r>
          </a:p>
          <a:p>
            <a:pPr lvl="1">
              <a:buFont typeface="Wingdings" pitchFamily="2" charset="2"/>
              <a:buChar char="§"/>
            </a:pPr>
            <a:endParaRPr lang="en-US" sz="1400" dirty="0"/>
          </a:p>
          <a:p>
            <a:pPr lvl="1">
              <a:buFont typeface="Wingdings" pitchFamily="2" charset="2"/>
              <a:buChar char="§"/>
            </a:pPr>
            <a:r>
              <a:rPr lang="en-US" sz="3200" dirty="0">
                <a:latin typeface="Tahoma"/>
                <a:ea typeface="Tahoma"/>
                <a:cs typeface="Tahoma"/>
              </a:rPr>
              <a:t>Identify and describe the climate type where you live.</a:t>
            </a:r>
          </a:p>
          <a:p>
            <a:pPr lvl="1">
              <a:buFont typeface="Wingdings" pitchFamily="2" charset="2"/>
              <a:buChar char="§"/>
            </a:pPr>
            <a:endParaRPr lang="en-US" sz="1400" dirty="0"/>
          </a:p>
          <a:p>
            <a:pPr lvl="1">
              <a:buFont typeface="Wingdings" pitchFamily="2" charset="2"/>
              <a:buChar char="§"/>
            </a:pPr>
            <a:r>
              <a:rPr lang="en-US" sz="3200" dirty="0">
                <a:latin typeface="Tahoma"/>
                <a:ea typeface="Tahoma"/>
                <a:cs typeface="Tahoma"/>
              </a:rPr>
              <a:t>Cite evidence of climate change in your community.</a:t>
            </a:r>
          </a:p>
          <a:p>
            <a:pPr marL="0" indent="0">
              <a:buNone/>
            </a:pPr>
            <a:endParaRPr lang="en-US"/>
          </a:p>
        </p:txBody>
      </p:sp>
    </p:spTree>
    <p:extLst>
      <p:ext uri="{BB962C8B-B14F-4D97-AF65-F5344CB8AC3E}">
        <p14:creationId xmlns:p14="http://schemas.microsoft.com/office/powerpoint/2010/main" val="2344219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C711E-17E8-1FE4-3CB3-26476050DEB6}"/>
              </a:ext>
            </a:extLst>
          </p:cNvPr>
          <p:cNvSpPr>
            <a:spLocks noGrp="1"/>
          </p:cNvSpPr>
          <p:nvPr>
            <p:ph type="title"/>
          </p:nvPr>
        </p:nvSpPr>
        <p:spPr/>
        <p:txBody>
          <a:bodyPr>
            <a:normAutofit/>
          </a:bodyPr>
          <a:lstStyle/>
          <a:p>
            <a:r>
              <a:rPr lang="en-US" sz="4800" b="1">
                <a:latin typeface="+mn-lt"/>
              </a:rPr>
              <a:t>Vocabulary</a:t>
            </a:r>
            <a:endParaRPr lang="en-US" sz="3600">
              <a:latin typeface="+mn-lt"/>
            </a:endParaRPr>
          </a:p>
        </p:txBody>
      </p:sp>
      <p:sp>
        <p:nvSpPr>
          <p:cNvPr id="3" name="Content Placeholder 2">
            <a:extLst>
              <a:ext uri="{FF2B5EF4-FFF2-40B4-BE49-F238E27FC236}">
                <a16:creationId xmlns:a16="http://schemas.microsoft.com/office/drawing/2014/main" id="{2098F2BB-E943-557A-A0DC-EC9E8EC9A0BD}"/>
              </a:ext>
            </a:extLst>
          </p:cNvPr>
          <p:cNvSpPr>
            <a:spLocks noGrp="1"/>
          </p:cNvSpPr>
          <p:nvPr>
            <p:ph idx="1"/>
          </p:nvPr>
        </p:nvSpPr>
        <p:spPr>
          <a:xfrm>
            <a:off x="527957" y="1621023"/>
            <a:ext cx="11136085" cy="4348605"/>
          </a:xfrm>
        </p:spPr>
        <p:txBody>
          <a:bodyPr>
            <a:normAutofit fontScale="70000" lnSpcReduction="20000"/>
          </a:bodyPr>
          <a:lstStyle/>
          <a:p>
            <a:pPr marL="0" indent="0">
              <a:lnSpc>
                <a:spcPct val="120000"/>
              </a:lnSpc>
              <a:buNone/>
            </a:pPr>
            <a:r>
              <a:rPr lang="en-US" b="1" dirty="0"/>
              <a:t>Climate</a:t>
            </a:r>
            <a:r>
              <a:rPr lang="en-US" dirty="0"/>
              <a:t> – a description of the long-term pattern of weather in a geographic area using averages of temperature, humidity, atmospheric pressure, wind, rainfall, and other meteorological elements</a:t>
            </a:r>
          </a:p>
          <a:p>
            <a:pPr marL="0" indent="0">
              <a:lnSpc>
                <a:spcPct val="120000"/>
              </a:lnSpc>
              <a:buNone/>
            </a:pPr>
            <a:r>
              <a:rPr lang="en-US" b="1" dirty="0"/>
              <a:t>Climate Change </a:t>
            </a:r>
            <a:r>
              <a:rPr lang="en-US" dirty="0"/>
              <a:t>– long-term change in the average weather patterns that have come to define earth’s local, regional, and global climates</a:t>
            </a:r>
          </a:p>
          <a:p>
            <a:pPr marL="0" lvl="0" indent="0">
              <a:lnSpc>
                <a:spcPct val="120000"/>
              </a:lnSpc>
              <a:buNone/>
            </a:pPr>
            <a:r>
              <a:rPr lang="en-US" b="1" dirty="0"/>
              <a:t>Climate Variability </a:t>
            </a:r>
            <a:r>
              <a:rPr lang="en-US" dirty="0"/>
              <a:t>– short-term regional changes in temperature and weather patterns (e.g. El Niño, La Niña) resulting from natural physical processes within earth’s climate system</a:t>
            </a:r>
          </a:p>
          <a:p>
            <a:pPr marL="0" lvl="0" indent="0">
              <a:lnSpc>
                <a:spcPct val="120000"/>
              </a:lnSpc>
              <a:buNone/>
            </a:pPr>
            <a:r>
              <a:rPr lang="en-US" b="1" dirty="0"/>
              <a:t>Global Warming </a:t>
            </a:r>
            <a:r>
              <a:rPr lang="en-US" dirty="0"/>
              <a:t>– the long-term heating of earth’s climate system observed since the pre-industrial period (between 1850 and 1900) due to human activities, primarily fossil fuel burning, which increases heat-trapping greenhouse gas levels in earth’s atmosphere</a:t>
            </a:r>
          </a:p>
          <a:p>
            <a:pPr marL="0" lvl="0" indent="0">
              <a:lnSpc>
                <a:spcPct val="120000"/>
              </a:lnSpc>
              <a:buNone/>
            </a:pPr>
            <a:r>
              <a:rPr lang="en-US" b="1" dirty="0"/>
              <a:t>Weather</a:t>
            </a:r>
            <a:r>
              <a:rPr lang="en-US" dirty="0"/>
              <a:t> – a description of the short-term condition of the atmosphere in a geographic area using measurements of temperature, humidity, atmospheric pressure, wind, and precipitation</a:t>
            </a:r>
          </a:p>
          <a:p>
            <a:pPr>
              <a:lnSpc>
                <a:spcPct val="120000"/>
              </a:lnSpc>
            </a:pPr>
            <a:endParaRPr lang="en-US" dirty="0"/>
          </a:p>
        </p:txBody>
      </p:sp>
    </p:spTree>
    <p:extLst>
      <p:ext uri="{BB962C8B-B14F-4D97-AF65-F5344CB8AC3E}">
        <p14:creationId xmlns:p14="http://schemas.microsoft.com/office/powerpoint/2010/main" val="42003589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DBCA08D-B934-8AB3-B50A-8DDC0FE9A8EE}"/>
              </a:ext>
            </a:extLst>
          </p:cNvPr>
          <p:cNvSpPr>
            <a:spLocks noGrp="1"/>
          </p:cNvSpPr>
          <p:nvPr>
            <p:ph type="body" sz="quarter" idx="13"/>
          </p:nvPr>
        </p:nvSpPr>
        <p:spPr/>
        <p:txBody>
          <a:bodyPr/>
          <a:lstStyle/>
          <a:p>
            <a:r>
              <a:rPr lang="en-US"/>
              <a:t>Weather and climate, what’s the difference? Watch this video from NASA to find out.</a:t>
            </a:r>
          </a:p>
        </p:txBody>
      </p:sp>
      <p:pic>
        <p:nvPicPr>
          <p:cNvPr id="4" name="Media Placeholder 3" descr="Graphical user interface, text, application, chat or text message&#10;&#10;Description automatically generated">
            <a:hlinkClick r:id="rId2"/>
            <a:extLst>
              <a:ext uri="{FF2B5EF4-FFF2-40B4-BE49-F238E27FC236}">
                <a16:creationId xmlns:a16="http://schemas.microsoft.com/office/drawing/2014/main" id="{2637620A-18F8-7F5F-C6D4-7E007165BBEA}"/>
              </a:ext>
            </a:extLst>
          </p:cNvPr>
          <p:cNvPicPr>
            <a:picLocks noGrp="1" noChangeAspect="1"/>
          </p:cNvPicPr>
          <p:nvPr>
            <p:ph type="media" sz="quarter" idx="14"/>
          </p:nvPr>
        </p:nvPicPr>
        <p:blipFill>
          <a:blip r:embed="rId3"/>
          <a:stretch>
            <a:fillRect/>
          </a:stretch>
        </p:blipFill>
        <p:spPr>
          <a:xfrm>
            <a:off x="5076825" y="2084387"/>
            <a:ext cx="6076950" cy="3400425"/>
          </a:xfrm>
          <a:prstGeom prst="rect">
            <a:avLst/>
          </a:prstGeom>
        </p:spPr>
      </p:pic>
      <p:sp>
        <p:nvSpPr>
          <p:cNvPr id="5" name="TextBox 4">
            <a:extLst>
              <a:ext uri="{FF2B5EF4-FFF2-40B4-BE49-F238E27FC236}">
                <a16:creationId xmlns:a16="http://schemas.microsoft.com/office/drawing/2014/main" id="{7540FD50-DB50-F90C-4A85-43EE063EC7A5}"/>
              </a:ext>
            </a:extLst>
          </p:cNvPr>
          <p:cNvSpPr txBox="1"/>
          <p:nvPr/>
        </p:nvSpPr>
        <p:spPr>
          <a:xfrm>
            <a:off x="5001626" y="5628408"/>
            <a:ext cx="3113674" cy="378394"/>
          </a:xfrm>
          <a:prstGeom prst="rect">
            <a:avLst/>
          </a:prstGeom>
          <a:noFill/>
        </p:spPr>
        <p:txBody>
          <a:bodyPr wrap="square">
            <a:spAutoFit/>
          </a:bodyPr>
          <a:lstStyle/>
          <a:p>
            <a:r>
              <a:rPr lang="en-US" u="sng">
                <a:solidFill>
                  <a:srgbClr val="2B84D2"/>
                </a:solidFill>
                <a:ea typeface="Times New Roman" panose="02020603050405020304" pitchFamily="18" charset="0"/>
              </a:rPr>
              <a:t>https://</a:t>
            </a:r>
            <a:r>
              <a:rPr lang="en-US" u="sng" err="1">
                <a:solidFill>
                  <a:srgbClr val="2B84D2"/>
                </a:solidFill>
                <a:ea typeface="Times New Roman" panose="02020603050405020304" pitchFamily="18" charset="0"/>
              </a:rPr>
              <a:t>youtu.be</a:t>
            </a:r>
            <a:r>
              <a:rPr lang="en-US" u="sng">
                <a:solidFill>
                  <a:srgbClr val="2B84D2"/>
                </a:solidFill>
                <a:ea typeface="Times New Roman" panose="02020603050405020304" pitchFamily="18" charset="0"/>
              </a:rPr>
              <a:t>/vH298zSCQzY</a:t>
            </a:r>
            <a:endParaRPr lang="en-US"/>
          </a:p>
        </p:txBody>
      </p:sp>
    </p:spTree>
    <p:extLst>
      <p:ext uri="{BB962C8B-B14F-4D97-AF65-F5344CB8AC3E}">
        <p14:creationId xmlns:p14="http://schemas.microsoft.com/office/powerpoint/2010/main" val="3683791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7493-5C1A-95C3-70ED-BC753EE0BA46}"/>
              </a:ext>
            </a:extLst>
          </p:cNvPr>
          <p:cNvSpPr>
            <a:spLocks noGrp="1"/>
          </p:cNvSpPr>
          <p:nvPr>
            <p:ph type="title"/>
          </p:nvPr>
        </p:nvSpPr>
        <p:spPr/>
        <p:txBody>
          <a:bodyPr>
            <a:normAutofit/>
          </a:bodyPr>
          <a:lstStyle/>
          <a:p>
            <a:r>
              <a:rPr lang="en-US" sz="4800" b="1" dirty="0">
                <a:latin typeface="+mn-lt"/>
                <a:ea typeface="Tahoma"/>
                <a:cs typeface="Tahoma"/>
              </a:rPr>
              <a:t>Climate Where You Live</a:t>
            </a:r>
          </a:p>
        </p:txBody>
      </p:sp>
      <p:sp>
        <p:nvSpPr>
          <p:cNvPr id="3" name="Content Placeholder 2">
            <a:extLst>
              <a:ext uri="{FF2B5EF4-FFF2-40B4-BE49-F238E27FC236}">
                <a16:creationId xmlns:a16="http://schemas.microsoft.com/office/drawing/2014/main" id="{5B095056-D876-5E6E-5E57-729CA609F104}"/>
              </a:ext>
            </a:extLst>
          </p:cNvPr>
          <p:cNvSpPr>
            <a:spLocks noGrp="1"/>
          </p:cNvSpPr>
          <p:nvPr>
            <p:ph idx="1"/>
          </p:nvPr>
        </p:nvSpPr>
        <p:spPr>
          <a:xfrm>
            <a:off x="531629" y="1690689"/>
            <a:ext cx="11185450" cy="4249400"/>
          </a:xfrm>
        </p:spPr>
        <p:txBody>
          <a:bodyPr vert="horz" lIns="91440" tIns="45720" rIns="91440" bIns="45720" rtlCol="0" anchor="t">
            <a:normAutofit fontScale="92500"/>
          </a:bodyPr>
          <a:lstStyle/>
          <a:p>
            <a:pPr marL="0" indent="0">
              <a:lnSpc>
                <a:spcPct val="100000"/>
              </a:lnSpc>
              <a:buNone/>
            </a:pPr>
            <a:r>
              <a:rPr lang="en-US" sz="2400" dirty="0">
                <a:latin typeface="Tahoma"/>
                <a:ea typeface="Tahoma"/>
                <a:cs typeface="Tahoma"/>
              </a:rPr>
              <a:t>Having viewed the video, "What’s the difference between weather and climate?" You now know the difference between weather and climate is a measure of time. Weather is the conditions of the atmosphere over a short period of time, and climate is how the atmosphere "behaves" over relatively long periods of time.</a:t>
            </a:r>
          </a:p>
          <a:p>
            <a:pPr marL="0" indent="0">
              <a:lnSpc>
                <a:spcPct val="100000"/>
              </a:lnSpc>
              <a:buNone/>
            </a:pPr>
            <a:r>
              <a:rPr lang="en-US" sz="2400" dirty="0">
                <a:latin typeface="Tahoma"/>
                <a:ea typeface="Tahoma"/>
                <a:cs typeface="Tahoma"/>
              </a:rPr>
              <a:t>The most popular system of classifying climates was proposed by Russian-German scientist Wladimir Köppen. Studying vegetation, temperature, and precipitation data, Köppen and other scientists, like Rudolf Geiger, developed a system for naming climate regions</a:t>
            </a:r>
          </a:p>
          <a:p>
            <a:pPr marL="0" indent="0">
              <a:lnSpc>
                <a:spcPct val="100000"/>
              </a:lnSpc>
              <a:buNone/>
            </a:pPr>
            <a:r>
              <a:rPr lang="en-US" sz="2400" dirty="0">
                <a:latin typeface="Tahoma"/>
                <a:ea typeface="Tahoma"/>
                <a:cs typeface="Tahoma"/>
              </a:rPr>
              <a:t>According to the Köppen-Geiger climate classification system, there are six climate zones: tropical (A), dry (B), subtropical (C), continental (D), polar (E), and highland (H).</a:t>
            </a:r>
          </a:p>
        </p:txBody>
      </p:sp>
    </p:spTree>
    <p:extLst>
      <p:ext uri="{BB962C8B-B14F-4D97-AF65-F5344CB8AC3E}">
        <p14:creationId xmlns:p14="http://schemas.microsoft.com/office/powerpoint/2010/main" val="36224309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F88B5-4F8F-DD77-899C-8E873B2190D4}"/>
              </a:ext>
            </a:extLst>
          </p:cNvPr>
          <p:cNvSpPr>
            <a:spLocks noGrp="1"/>
          </p:cNvSpPr>
          <p:nvPr>
            <p:ph type="title"/>
          </p:nvPr>
        </p:nvSpPr>
        <p:spPr/>
        <p:txBody>
          <a:bodyPr>
            <a:normAutofit/>
          </a:bodyPr>
          <a:lstStyle/>
          <a:p>
            <a:r>
              <a:rPr lang="en-US" b="1" dirty="0">
                <a:latin typeface="+mn-lt"/>
                <a:ea typeface="Tahoma"/>
                <a:cs typeface="Tahoma"/>
              </a:rPr>
              <a:t>Köppen-Geiger Climate Classification System</a:t>
            </a:r>
          </a:p>
        </p:txBody>
      </p:sp>
      <p:pic>
        <p:nvPicPr>
          <p:cNvPr id="4" name="Content Placeholder 3" descr="A close um of the climate classification map of the world&#10;&#10;Description automatically generated">
            <a:extLst>
              <a:ext uri="{FF2B5EF4-FFF2-40B4-BE49-F238E27FC236}">
                <a16:creationId xmlns:a16="http://schemas.microsoft.com/office/drawing/2014/main" id="{CEECFB31-DA83-8C25-09BE-4ECDC33A614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372040" y="1850177"/>
            <a:ext cx="6686900" cy="3828250"/>
          </a:xfrm>
          <a:prstGeom prst="rect">
            <a:avLst/>
          </a:prstGeom>
        </p:spPr>
      </p:pic>
      <p:sp>
        <p:nvSpPr>
          <p:cNvPr id="5" name="TextBox 4">
            <a:extLst>
              <a:ext uri="{FF2B5EF4-FFF2-40B4-BE49-F238E27FC236}">
                <a16:creationId xmlns:a16="http://schemas.microsoft.com/office/drawing/2014/main" id="{2270C600-7175-E3B8-371B-14FC47DFFBB9}"/>
              </a:ext>
            </a:extLst>
          </p:cNvPr>
          <p:cNvSpPr txBox="1"/>
          <p:nvPr/>
        </p:nvSpPr>
        <p:spPr>
          <a:xfrm>
            <a:off x="312541" y="5837916"/>
            <a:ext cx="11764781" cy="276999"/>
          </a:xfrm>
          <a:prstGeom prst="rect">
            <a:avLst/>
          </a:prstGeom>
          <a:noFill/>
        </p:spPr>
        <p:txBody>
          <a:bodyPr wrap="square">
            <a:spAutoFit/>
          </a:bodyPr>
          <a:lstStyle/>
          <a:p>
            <a:pPr algn="ctr"/>
            <a:r>
              <a:rPr lang="en-US" sz="1200">
                <a:effectLst/>
                <a:latin typeface="Arial" panose="020B0604020202020204" pitchFamily="34" charset="0"/>
                <a:ea typeface="Arial" panose="020B0604020202020204" pitchFamily="34" charset="0"/>
              </a:rPr>
              <a:t>To learn about the sub-divisions of climate categories visit: </a:t>
            </a:r>
            <a:r>
              <a:rPr lang="en-US" sz="1200">
                <a:effectLst/>
                <a:latin typeface="Arial" panose="020B0604020202020204" pitchFamily="34" charset="0"/>
                <a:ea typeface="Arial" panose="020B0604020202020204" pitchFamily="34" charset="0"/>
                <a:hlinkClick r:id="rId3"/>
              </a:rPr>
              <a:t>https://www.weather.gov/jetstream/climate_max</a:t>
            </a:r>
            <a:r>
              <a:rPr lang="en-US" sz="1200">
                <a:effectLst/>
                <a:latin typeface="Arial" panose="020B0604020202020204" pitchFamily="34" charset="0"/>
                <a:ea typeface="Arial" panose="020B0604020202020204" pitchFamily="34" charset="0"/>
              </a:rPr>
              <a:t>. </a:t>
            </a:r>
            <a:endParaRPr lang="en-US" sz="1200"/>
          </a:p>
        </p:txBody>
      </p:sp>
    </p:spTree>
    <p:extLst>
      <p:ext uri="{BB962C8B-B14F-4D97-AF65-F5344CB8AC3E}">
        <p14:creationId xmlns:p14="http://schemas.microsoft.com/office/powerpoint/2010/main" val="1574250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B8FB2-3482-C1BD-C87F-9A2FB920613D}"/>
              </a:ext>
            </a:extLst>
          </p:cNvPr>
          <p:cNvSpPr>
            <a:spLocks noGrp="1"/>
          </p:cNvSpPr>
          <p:nvPr>
            <p:ph type="title"/>
          </p:nvPr>
        </p:nvSpPr>
        <p:spPr/>
        <p:txBody>
          <a:bodyPr>
            <a:normAutofit/>
          </a:bodyPr>
          <a:lstStyle/>
          <a:p>
            <a:r>
              <a:rPr lang="en-US" sz="4800" b="1" dirty="0">
                <a:latin typeface="+mn-lt"/>
                <a:ea typeface="Tahoma"/>
                <a:cs typeface="Tahoma"/>
              </a:rPr>
              <a:t>Major Climate Categories</a:t>
            </a:r>
          </a:p>
        </p:txBody>
      </p:sp>
      <p:sp>
        <p:nvSpPr>
          <p:cNvPr id="3" name="Content Placeholder 2">
            <a:extLst>
              <a:ext uri="{FF2B5EF4-FFF2-40B4-BE49-F238E27FC236}">
                <a16:creationId xmlns:a16="http://schemas.microsoft.com/office/drawing/2014/main" id="{4EF8A756-4310-40F7-2320-3EB28760E369}"/>
              </a:ext>
            </a:extLst>
          </p:cNvPr>
          <p:cNvSpPr>
            <a:spLocks noGrp="1"/>
          </p:cNvSpPr>
          <p:nvPr>
            <p:ph idx="1"/>
          </p:nvPr>
        </p:nvSpPr>
        <p:spPr>
          <a:xfrm>
            <a:off x="1447391" y="1559375"/>
            <a:ext cx="10425325" cy="4232846"/>
          </a:xfrm>
        </p:spPr>
        <p:txBody>
          <a:bodyPr vert="horz" lIns="91440" tIns="45720" rIns="91440" bIns="45720" rtlCol="0">
            <a:noAutofit/>
          </a:bodyPr>
          <a:lstStyle/>
          <a:p>
            <a:pPr marL="0" indent="0">
              <a:buNone/>
            </a:pPr>
            <a:r>
              <a:rPr lang="en-US" sz="2000" b="1"/>
              <a:t>A - Tropical Climates </a:t>
            </a:r>
          </a:p>
          <a:p>
            <a:pPr marL="0" indent="0">
              <a:buNone/>
            </a:pPr>
            <a:r>
              <a:rPr lang="en-US" sz="2000"/>
              <a:t>Tropical moist climates extend north and south from the equator to about 15° to 25° latitude. In these climates all months have average temperatures greater than 64°F (18°C) and annual precipitation greater than 59".</a:t>
            </a:r>
            <a:endParaRPr lang="en-US" sz="2000" b="1"/>
          </a:p>
          <a:p>
            <a:pPr marL="0" indent="0">
              <a:buNone/>
            </a:pPr>
            <a:r>
              <a:rPr lang="en-US" sz="2000" b="1"/>
              <a:t>B - Dry Climates </a:t>
            </a:r>
          </a:p>
          <a:p>
            <a:pPr marL="0" indent="0">
              <a:buNone/>
            </a:pPr>
            <a:r>
              <a:rPr lang="en-US" sz="2000"/>
              <a:t>The most obvious climatic feature of this climate is that potential evaporation and transpiration exceed precipitation. These climates extend from 20°-35° north and south of the equator and in large continental regions of the mid-latitudes often surrounded by mountains.</a:t>
            </a:r>
            <a:endParaRPr lang="en-US" sz="2000" b="1"/>
          </a:p>
          <a:p>
            <a:pPr marL="0" indent="0">
              <a:buNone/>
            </a:pPr>
            <a:r>
              <a:rPr lang="en-US" sz="2000" b="1"/>
              <a:t>C - Moist Subtropical Mid-Latitude Climates </a:t>
            </a:r>
          </a:p>
          <a:p>
            <a:pPr marL="0" indent="0">
              <a:buNone/>
            </a:pPr>
            <a:r>
              <a:rPr lang="en-US" sz="2000"/>
              <a:t>This climate generally has warm and humid summers with mild winters. Its extent is from 30°50° of latitude mainly on the eastern and western borders of most continents. During the winter, the main weather feature is the mid-latitude cyclone. Convective thunderstorms dominate summer months.</a:t>
            </a:r>
          </a:p>
        </p:txBody>
      </p:sp>
      <p:pic>
        <p:nvPicPr>
          <p:cNvPr id="25" name="Picture 24" descr="Image of palm trees.&#10;">
            <a:extLst>
              <a:ext uri="{FF2B5EF4-FFF2-40B4-BE49-F238E27FC236}">
                <a16:creationId xmlns:a16="http://schemas.microsoft.com/office/drawing/2014/main" id="{642A126D-3934-937B-8963-73D26296FDF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7754" y="1559375"/>
            <a:ext cx="871529" cy="1313103"/>
          </a:xfrm>
          <a:prstGeom prst="rect">
            <a:avLst/>
          </a:prstGeom>
          <a:noFill/>
          <a:ln>
            <a:noFill/>
          </a:ln>
        </p:spPr>
      </p:pic>
      <p:pic>
        <p:nvPicPr>
          <p:cNvPr id="16" name="Picture 15" descr="A large desert landscape&#10;&#10;Description automatically generated with low confidence">
            <a:extLst>
              <a:ext uri="{FF2B5EF4-FFF2-40B4-BE49-F238E27FC236}">
                <a16:creationId xmlns:a16="http://schemas.microsoft.com/office/drawing/2014/main" id="{EC487D3A-D16C-737C-0041-6B9856041264}"/>
              </a:ext>
            </a:extLst>
          </p:cNvPr>
          <p:cNvPicPr>
            <a:picLocks noChangeAspect="1"/>
          </p:cNvPicPr>
          <p:nvPr/>
        </p:nvPicPr>
        <p:blipFill>
          <a:blip r:embed="rId3"/>
          <a:stretch>
            <a:fillRect/>
          </a:stretch>
        </p:blipFill>
        <p:spPr>
          <a:xfrm>
            <a:off x="335191" y="3113077"/>
            <a:ext cx="872309" cy="1313104"/>
          </a:xfrm>
          <a:prstGeom prst="rect">
            <a:avLst/>
          </a:prstGeom>
        </p:spPr>
      </p:pic>
      <p:pic>
        <p:nvPicPr>
          <p:cNvPr id="17" name="Picture 16" descr="A high angle view of a sea&#10;&#10;Description automatically generated with medium confidence">
            <a:extLst>
              <a:ext uri="{FF2B5EF4-FFF2-40B4-BE49-F238E27FC236}">
                <a16:creationId xmlns:a16="http://schemas.microsoft.com/office/drawing/2014/main" id="{80C48C57-7FE8-9055-CB8D-B29F0076A283}"/>
              </a:ext>
            </a:extLst>
          </p:cNvPr>
          <p:cNvPicPr>
            <a:picLocks noChangeAspect="1"/>
          </p:cNvPicPr>
          <p:nvPr/>
        </p:nvPicPr>
        <p:blipFill>
          <a:blip r:embed="rId4"/>
          <a:stretch>
            <a:fillRect/>
          </a:stretch>
        </p:blipFill>
        <p:spPr>
          <a:xfrm>
            <a:off x="325817" y="4666781"/>
            <a:ext cx="875402" cy="1313103"/>
          </a:xfrm>
          <a:prstGeom prst="rect">
            <a:avLst/>
          </a:prstGeom>
        </p:spPr>
      </p:pic>
    </p:spTree>
    <p:extLst>
      <p:ext uri="{BB962C8B-B14F-4D97-AF65-F5344CB8AC3E}">
        <p14:creationId xmlns:p14="http://schemas.microsoft.com/office/powerpoint/2010/main" val="8292796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B8FB2-3482-C1BD-C87F-9A2FB920613D}"/>
              </a:ext>
            </a:extLst>
          </p:cNvPr>
          <p:cNvSpPr>
            <a:spLocks noGrp="1"/>
          </p:cNvSpPr>
          <p:nvPr>
            <p:ph type="title"/>
          </p:nvPr>
        </p:nvSpPr>
        <p:spPr/>
        <p:txBody>
          <a:bodyPr>
            <a:normAutofit/>
          </a:bodyPr>
          <a:lstStyle/>
          <a:p>
            <a:r>
              <a:rPr lang="en-US" sz="4800" b="1" dirty="0">
                <a:latin typeface="+mn-lt"/>
                <a:ea typeface="Tahoma"/>
                <a:cs typeface="Tahoma"/>
              </a:rPr>
              <a:t>Major Climate Categories </a:t>
            </a:r>
          </a:p>
        </p:txBody>
      </p:sp>
      <p:sp>
        <p:nvSpPr>
          <p:cNvPr id="3" name="Content Placeholder 2">
            <a:extLst>
              <a:ext uri="{FF2B5EF4-FFF2-40B4-BE49-F238E27FC236}">
                <a16:creationId xmlns:a16="http://schemas.microsoft.com/office/drawing/2014/main" id="{4EF8A756-4310-40F7-2320-3EB28760E369}"/>
              </a:ext>
            </a:extLst>
          </p:cNvPr>
          <p:cNvSpPr>
            <a:spLocks noGrp="1"/>
          </p:cNvSpPr>
          <p:nvPr>
            <p:ph idx="1"/>
          </p:nvPr>
        </p:nvSpPr>
        <p:spPr>
          <a:xfrm>
            <a:off x="1456661" y="1740514"/>
            <a:ext cx="10590028" cy="4064860"/>
          </a:xfrm>
        </p:spPr>
        <p:txBody>
          <a:bodyPr>
            <a:noAutofit/>
          </a:bodyPr>
          <a:lstStyle/>
          <a:p>
            <a:pPr marL="0" indent="0">
              <a:buNone/>
            </a:pPr>
            <a:r>
              <a:rPr lang="en-US" sz="2200" b="1"/>
              <a:t>D - Moist Continental Mid-Latitude Climates </a:t>
            </a:r>
          </a:p>
          <a:p>
            <a:pPr marL="0" indent="0">
              <a:buNone/>
            </a:pPr>
            <a:r>
              <a:rPr lang="en-US" sz="2000"/>
              <a:t>Moist continental mid-latitude climates have warm to cool summers and cold winters. The location of these climates is poleward of the "C" climates. The average temperature of the warmest month is greater than 50°F (10°C), while the coldest month is less than -22°F (-30°C). Winters are severe with snowstorms, strong winds, and bitter cold from Continental Polar or Arctic air masses.</a:t>
            </a:r>
          </a:p>
          <a:p>
            <a:pPr marL="0" indent="0">
              <a:buNone/>
            </a:pPr>
            <a:r>
              <a:rPr lang="en-US" sz="2200" b="1"/>
              <a:t>E - Polar Climates </a:t>
            </a:r>
          </a:p>
          <a:p>
            <a:pPr marL="0" indent="0">
              <a:buNone/>
            </a:pPr>
            <a:r>
              <a:rPr lang="en-US" sz="2000"/>
              <a:t>Polar climates have year-round cold temperatures with the warmest month less than 50°F (10°C). Polar climates are found on the northern coastal areas of North America, Europe, Asia, and on the land masses of Greenland and Antarctica.</a:t>
            </a:r>
          </a:p>
          <a:p>
            <a:pPr marL="0" indent="0">
              <a:buNone/>
            </a:pPr>
            <a:r>
              <a:rPr lang="en-US" sz="2200" b="1"/>
              <a:t>H - Highlands </a:t>
            </a:r>
          </a:p>
          <a:p>
            <a:pPr marL="0" indent="0">
              <a:buNone/>
            </a:pPr>
            <a:r>
              <a:rPr lang="en-US" sz="2000"/>
              <a:t>Unique climates based on their elevation. Highland climates occur in mountainous terrain where rapid elevation changes cause rapid climatic changes over short distances.</a:t>
            </a:r>
          </a:p>
        </p:txBody>
      </p:sp>
      <p:pic>
        <p:nvPicPr>
          <p:cNvPr id="25" name="Picture 24" descr="A group of trees in front of a mountain&#10;&#10;Description automatically generated with medium confidence">
            <a:extLst>
              <a:ext uri="{FF2B5EF4-FFF2-40B4-BE49-F238E27FC236}">
                <a16:creationId xmlns:a16="http://schemas.microsoft.com/office/drawing/2014/main" id="{642A126D-3934-937B-8963-73D26296FDF7}"/>
              </a:ext>
            </a:extLst>
          </p:cNvPr>
          <p:cNvPicPr>
            <a:picLocks noChangeAspect="1"/>
          </p:cNvPicPr>
          <p:nvPr/>
        </p:nvPicPr>
        <p:blipFill>
          <a:blip r:embed="rId2"/>
          <a:srcRect/>
          <a:stretch/>
        </p:blipFill>
        <p:spPr bwMode="auto">
          <a:xfrm>
            <a:off x="422027" y="1804311"/>
            <a:ext cx="828576" cy="1248389"/>
          </a:xfrm>
          <a:prstGeom prst="rect">
            <a:avLst/>
          </a:prstGeom>
          <a:noFill/>
          <a:ln>
            <a:noFill/>
          </a:ln>
        </p:spPr>
      </p:pic>
      <p:pic>
        <p:nvPicPr>
          <p:cNvPr id="16" name="Picture 15" descr="A large iceberg in the water&#10;&#10;Description automatically generated with low confidence">
            <a:extLst>
              <a:ext uri="{FF2B5EF4-FFF2-40B4-BE49-F238E27FC236}">
                <a16:creationId xmlns:a16="http://schemas.microsoft.com/office/drawing/2014/main" id="{EC487D3A-D16C-737C-0041-6B9856041264}"/>
              </a:ext>
            </a:extLst>
          </p:cNvPr>
          <p:cNvPicPr>
            <a:picLocks noChangeAspect="1"/>
          </p:cNvPicPr>
          <p:nvPr/>
        </p:nvPicPr>
        <p:blipFill>
          <a:blip r:embed="rId3"/>
          <a:srcRect/>
          <a:stretch/>
        </p:blipFill>
        <p:spPr>
          <a:xfrm>
            <a:off x="422027" y="3304891"/>
            <a:ext cx="828576" cy="1248389"/>
          </a:xfrm>
          <a:prstGeom prst="rect">
            <a:avLst/>
          </a:prstGeom>
        </p:spPr>
      </p:pic>
      <p:pic>
        <p:nvPicPr>
          <p:cNvPr id="17" name="Picture 16" descr="A mountain covered in snow&#10;&#10;Description automatically generated with low confidence">
            <a:extLst>
              <a:ext uri="{FF2B5EF4-FFF2-40B4-BE49-F238E27FC236}">
                <a16:creationId xmlns:a16="http://schemas.microsoft.com/office/drawing/2014/main" id="{80C48C57-7FE8-9055-CB8D-B29F0076A283}"/>
              </a:ext>
            </a:extLst>
          </p:cNvPr>
          <p:cNvPicPr>
            <a:picLocks noChangeAspect="1"/>
          </p:cNvPicPr>
          <p:nvPr/>
        </p:nvPicPr>
        <p:blipFill>
          <a:blip r:embed="rId4"/>
          <a:srcRect/>
          <a:stretch/>
        </p:blipFill>
        <p:spPr>
          <a:xfrm>
            <a:off x="423912" y="4805471"/>
            <a:ext cx="828576" cy="1248389"/>
          </a:xfrm>
          <a:prstGeom prst="rect">
            <a:avLst/>
          </a:prstGeom>
        </p:spPr>
      </p:pic>
    </p:spTree>
    <p:extLst>
      <p:ext uri="{BB962C8B-B14F-4D97-AF65-F5344CB8AC3E}">
        <p14:creationId xmlns:p14="http://schemas.microsoft.com/office/powerpoint/2010/main" val="4076075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7493-5C1A-95C3-70ED-BC753EE0BA46}"/>
              </a:ext>
            </a:extLst>
          </p:cNvPr>
          <p:cNvSpPr>
            <a:spLocks noGrp="1"/>
          </p:cNvSpPr>
          <p:nvPr>
            <p:ph type="title"/>
          </p:nvPr>
        </p:nvSpPr>
        <p:spPr/>
        <p:txBody>
          <a:bodyPr>
            <a:normAutofit/>
          </a:bodyPr>
          <a:lstStyle/>
          <a:p>
            <a:r>
              <a:rPr lang="en-US" sz="4800" b="1">
                <a:latin typeface="+mn-lt"/>
              </a:rPr>
              <a:t>Climate Change</a:t>
            </a:r>
          </a:p>
        </p:txBody>
      </p:sp>
      <p:sp>
        <p:nvSpPr>
          <p:cNvPr id="3" name="Content Placeholder 2">
            <a:extLst>
              <a:ext uri="{FF2B5EF4-FFF2-40B4-BE49-F238E27FC236}">
                <a16:creationId xmlns:a16="http://schemas.microsoft.com/office/drawing/2014/main" id="{5B095056-D876-5E6E-5E57-729CA609F104}"/>
              </a:ext>
            </a:extLst>
          </p:cNvPr>
          <p:cNvSpPr>
            <a:spLocks noGrp="1"/>
          </p:cNvSpPr>
          <p:nvPr>
            <p:ph idx="1"/>
          </p:nvPr>
        </p:nvSpPr>
        <p:spPr>
          <a:xfrm>
            <a:off x="838200" y="1804361"/>
            <a:ext cx="10515600" cy="3896749"/>
          </a:xfrm>
        </p:spPr>
        <p:txBody>
          <a:bodyPr>
            <a:normAutofit lnSpcReduction="10000"/>
          </a:bodyPr>
          <a:lstStyle/>
          <a:p>
            <a:pPr marL="0" indent="0">
              <a:buNone/>
            </a:pPr>
            <a:r>
              <a:rPr lang="en-US" sz="3000"/>
              <a:t>When scientists talk about climate change, they are talking about changes in long-term averages of daily weather. Scientists studying global climate change watch the weather all over the world. </a:t>
            </a:r>
          </a:p>
          <a:p>
            <a:pPr marL="0" indent="0">
              <a:buNone/>
            </a:pPr>
            <a:r>
              <a:rPr lang="en-US" sz="3000"/>
              <a:t>Take a few minutes to review the following sequence of data visualizations. What pattern(s) or trends do you see in the data?</a:t>
            </a:r>
          </a:p>
          <a:p>
            <a:pPr marL="0" indent="0">
              <a:buNone/>
            </a:pPr>
            <a:endParaRPr lang="en-US" sz="1500"/>
          </a:p>
          <a:p>
            <a:pPr>
              <a:buFont typeface="Wingdings" pitchFamily="2" charset="2"/>
              <a:buChar char="§"/>
            </a:pPr>
            <a:r>
              <a:rPr lang="en-US" sz="1500"/>
              <a:t>To access the entire data visualization from NASA Scientific Visualization Studio, use this link: </a:t>
            </a:r>
            <a:r>
              <a:rPr lang="en-US" sz="1500" u="sng">
                <a:hlinkClick r:id="rId2"/>
              </a:rPr>
              <a:t>https://svs.gsfc.nasa.gov/4964</a:t>
            </a:r>
            <a:r>
              <a:rPr lang="en-US" sz="1500"/>
              <a:t>. </a:t>
            </a:r>
          </a:p>
          <a:p>
            <a:endParaRPr lang="en-US"/>
          </a:p>
        </p:txBody>
      </p:sp>
    </p:spTree>
    <p:extLst>
      <p:ext uri="{BB962C8B-B14F-4D97-AF65-F5344CB8AC3E}">
        <p14:creationId xmlns:p14="http://schemas.microsoft.com/office/powerpoint/2010/main" val="1979127275"/>
      </p:ext>
    </p:extLst>
  </p:cSld>
  <p:clrMapOvr>
    <a:masterClrMapping/>
  </p:clrMapOvr>
</p:sld>
</file>

<file path=ppt/theme/theme1.xml><?xml version="1.0" encoding="utf-8"?>
<a:theme xmlns:a="http://schemas.openxmlformats.org/drawingml/2006/main" name="Climate Superstars Template V1">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990E69A7E5514698B82E85C715DE80" ma:contentTypeVersion="16" ma:contentTypeDescription="Create a new document." ma:contentTypeScope="" ma:versionID="8ffe598fb4b52e1c259182195b707a61">
  <xsd:schema xmlns:xsd="http://www.w3.org/2001/XMLSchema" xmlns:xs="http://www.w3.org/2001/XMLSchema" xmlns:p="http://schemas.microsoft.com/office/2006/metadata/properties" xmlns:ns2="f56e8ec2-5462-494e-8218-bc549b6fa7ca" xmlns:ns3="06f73a26-99ac-4f21-82c1-84b18b6a34bc" targetNamespace="http://schemas.microsoft.com/office/2006/metadata/properties" ma:root="true" ma:fieldsID="d236162ed608142ebec581e6d8575172" ns2:_="" ns3:_="">
    <xsd:import namespace="f56e8ec2-5462-494e-8218-bc549b6fa7ca"/>
    <xsd:import namespace="06f73a26-99ac-4f21-82c1-84b18b6a34b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6e8ec2-5462-494e-8218-bc549b6fa7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7898046-8694-4dfb-8a91-4843ba3e454b"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f73a26-99ac-4f21-82c1-84b18b6a34b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86c74d8-2952-43fe-9cf3-9644f8bcd091}" ma:internalName="TaxCatchAll" ma:showField="CatchAllData" ma:web="06f73a26-99ac-4f21-82c1-84b18b6a34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56e8ec2-5462-494e-8218-bc549b6fa7ca">
      <Terms xmlns="http://schemas.microsoft.com/office/infopath/2007/PartnerControls"/>
    </lcf76f155ced4ddcb4097134ff3c332f>
    <TaxCatchAll xmlns="06f73a26-99ac-4f21-82c1-84b18b6a34b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E65BD9-C286-4A76-BB91-F0909265F2B4}">
  <ds:schemaRefs>
    <ds:schemaRef ds:uri="06f73a26-99ac-4f21-82c1-84b18b6a34bc"/>
    <ds:schemaRef ds:uri="f56e8ec2-5462-494e-8218-bc549b6fa7c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F76FDB5-99DA-46BD-AA65-6581A6C36915}">
  <ds:schemaRefs>
    <ds:schemaRef ds:uri="06f73a26-99ac-4f21-82c1-84b18b6a34bc"/>
    <ds:schemaRef ds:uri="f56e8ec2-5462-494e-8218-bc549b6fa7c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8161940-27DB-4CAA-A355-87756BD3015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Climate Superstars Template V1</Template>
  <TotalTime>2</TotalTime>
  <Words>889</Words>
  <Application>Microsoft Office PowerPoint</Application>
  <PresentationFormat>Widescreen</PresentationFormat>
  <Paragraphs>51</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Tahoma</vt:lpstr>
      <vt:lpstr>Wingdings</vt:lpstr>
      <vt:lpstr>Climate Superstars Template V1</vt:lpstr>
      <vt:lpstr>Learn About Global Climate Change</vt:lpstr>
      <vt:lpstr>Learning Objectives</vt:lpstr>
      <vt:lpstr>Vocabulary</vt:lpstr>
      <vt:lpstr>PowerPoint Presentation</vt:lpstr>
      <vt:lpstr>Climate Where You Live</vt:lpstr>
      <vt:lpstr>Köppen-Geiger Climate Classification System</vt:lpstr>
      <vt:lpstr>Major Climate Categories</vt:lpstr>
      <vt:lpstr>Major Climate Categories </vt:lpstr>
      <vt:lpstr>Climate Change</vt:lpstr>
      <vt:lpstr>Global Temperature Differences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Megan Willig</dc:creator>
  <cp:lastModifiedBy>Amy Skalmusky</cp:lastModifiedBy>
  <cp:revision>33</cp:revision>
  <dcterms:created xsi:type="dcterms:W3CDTF">2022-04-15T14:29:07Z</dcterms:created>
  <dcterms:modified xsi:type="dcterms:W3CDTF">2023-03-08T16:05:53Z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0x0101001C990E69A7E5514698B82E85C715DE80</vt:lpwstr>
  </property>
  <property fmtid="{D5CDD505-2E9C-101B-9397-08002B2CF9AE}" pid="3" name="MediaServiceImageTags">
    <vt:lpwstr/>
  </property>
</Properties>
</file>