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7_FFC0504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70" r:id="rId7"/>
    <p:sldId id="278" r:id="rId8"/>
    <p:sldId id="266" r:id="rId9"/>
    <p:sldId id="279" r:id="rId10"/>
    <p:sldId id="273" r:id="rId11"/>
    <p:sldId id="275" r:id="rId12"/>
    <p:sldId id="276" r:id="rId13"/>
    <p:sldId id="277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11256B-422C-0F17-9110-2FA1A5EF96AD}" name="Nicole Lemmo Saini" initials="NLS" userId="S::NLemmoSaini@neefusa.org::6a03ec24-9619-41c8-8e38-b8410d2868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A46"/>
    <a:srgbClr val="2A6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75092-4263-4CAA-A546-316781BFB46B}" v="2" dt="2022-08-10T21:10:19.167"/>
    <p1510:client id="{D4EB1CB4-3F4C-4391-B39E-CD31DBC6488E}" v="1" dt="2022-08-10T20:03:18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/>
    <p:restoredTop sz="94672"/>
  </p:normalViewPr>
  <p:slideViewPr>
    <p:cSldViewPr snapToGrid="0">
      <p:cViewPr varScale="1">
        <p:scale>
          <a:sx n="118" d="100"/>
          <a:sy n="118" d="100"/>
        </p:scale>
        <p:origin x="89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Lemmo Saini" userId="6a03ec24-9619-41c8-8e38-b8410d286849" providerId="ADAL" clId="{D4EB1CB4-3F4C-4391-B39E-CD31DBC6488E}"/>
    <pc:docChg chg="custSel addSld delSld modSld">
      <pc:chgData name="Nicole Lemmo Saini" userId="6a03ec24-9619-41c8-8e38-b8410d286849" providerId="ADAL" clId="{D4EB1CB4-3F4C-4391-B39E-CD31DBC6488E}" dt="2022-08-10T20:04:28.721" v="28" actId="47"/>
      <pc:docMkLst>
        <pc:docMk/>
      </pc:docMkLst>
      <pc:sldChg chg="del">
        <pc:chgData name="Nicole Lemmo Saini" userId="6a03ec24-9619-41c8-8e38-b8410d286849" providerId="ADAL" clId="{D4EB1CB4-3F4C-4391-B39E-CD31DBC6488E}" dt="2022-08-10T20:01:44.570" v="0" actId="47"/>
        <pc:sldMkLst>
          <pc:docMk/>
          <pc:sldMk cId="3382851058" sldId="259"/>
        </pc:sldMkLst>
      </pc:sldChg>
      <pc:sldChg chg="delSp modSp del mod">
        <pc:chgData name="Nicole Lemmo Saini" userId="6a03ec24-9619-41c8-8e38-b8410d286849" providerId="ADAL" clId="{D4EB1CB4-3F4C-4391-B39E-CD31DBC6488E}" dt="2022-08-10T20:04:28.721" v="28" actId="47"/>
        <pc:sldMkLst>
          <pc:docMk/>
          <pc:sldMk cId="3291254304" sldId="268"/>
        </pc:sldMkLst>
        <pc:spChg chg="mod">
          <ac:chgData name="Nicole Lemmo Saini" userId="6a03ec24-9619-41c8-8e38-b8410d286849" providerId="ADAL" clId="{D4EB1CB4-3F4C-4391-B39E-CD31DBC6488E}" dt="2022-08-10T20:02:58.415" v="15" actId="21"/>
          <ac:spMkLst>
            <pc:docMk/>
            <pc:sldMk cId="3291254304" sldId="268"/>
            <ac:spMk id="2" creationId="{7A65896B-888E-ABE3-0590-E74AEF61EA5F}"/>
          </ac:spMkLst>
        </pc:spChg>
        <pc:spChg chg="mod">
          <ac:chgData name="Nicole Lemmo Saini" userId="6a03ec24-9619-41c8-8e38-b8410d286849" providerId="ADAL" clId="{D4EB1CB4-3F4C-4391-B39E-CD31DBC6488E}" dt="2022-08-10T20:04:21.550" v="26" actId="21"/>
          <ac:spMkLst>
            <pc:docMk/>
            <pc:sldMk cId="3291254304" sldId="268"/>
            <ac:spMk id="3" creationId="{99C12BA3-F630-9C78-35E7-F25E13E86FA7}"/>
          </ac:spMkLst>
        </pc:spChg>
        <pc:picChg chg="del">
          <ac:chgData name="Nicole Lemmo Saini" userId="6a03ec24-9619-41c8-8e38-b8410d286849" providerId="ADAL" clId="{D4EB1CB4-3F4C-4391-B39E-CD31DBC6488E}" dt="2022-08-10T20:03:15.382" v="18" actId="21"/>
          <ac:picMkLst>
            <pc:docMk/>
            <pc:sldMk cId="3291254304" sldId="268"/>
            <ac:picMk id="4" creationId="{1A0D4257-BE39-86BD-AC73-027E7E2E1E23}"/>
          </ac:picMkLst>
        </pc:picChg>
      </pc:sldChg>
      <pc:sldChg chg="modSp mod">
        <pc:chgData name="Nicole Lemmo Saini" userId="6a03ec24-9619-41c8-8e38-b8410d286849" providerId="ADAL" clId="{D4EB1CB4-3F4C-4391-B39E-CD31DBC6488E}" dt="2022-08-10T20:01:51.184" v="2" actId="1076"/>
        <pc:sldMkLst>
          <pc:docMk/>
          <pc:sldMk cId="1336548519" sldId="275"/>
        </pc:sldMkLst>
        <pc:picChg chg="mod">
          <ac:chgData name="Nicole Lemmo Saini" userId="6a03ec24-9619-41c8-8e38-b8410d286849" providerId="ADAL" clId="{D4EB1CB4-3F4C-4391-B39E-CD31DBC6488E}" dt="2022-08-10T20:01:51.184" v="2" actId="1076"/>
          <ac:picMkLst>
            <pc:docMk/>
            <pc:sldMk cId="1336548519" sldId="275"/>
            <ac:picMk id="5" creationId="{0DE5D4A4-8530-78F3-80A7-5A34D1852E60}"/>
          </ac:picMkLst>
        </pc:picChg>
      </pc:sldChg>
      <pc:sldChg chg="modSp mod">
        <pc:chgData name="Nicole Lemmo Saini" userId="6a03ec24-9619-41c8-8e38-b8410d286849" providerId="ADAL" clId="{D4EB1CB4-3F4C-4391-B39E-CD31DBC6488E}" dt="2022-08-10T20:02:03.200" v="5" actId="14100"/>
        <pc:sldMkLst>
          <pc:docMk/>
          <pc:sldMk cId="181331211" sldId="276"/>
        </pc:sldMkLst>
        <pc:spChg chg="mod">
          <ac:chgData name="Nicole Lemmo Saini" userId="6a03ec24-9619-41c8-8e38-b8410d286849" providerId="ADAL" clId="{D4EB1CB4-3F4C-4391-B39E-CD31DBC6488E}" dt="2022-08-10T20:02:03.200" v="5" actId="14100"/>
          <ac:spMkLst>
            <pc:docMk/>
            <pc:sldMk cId="181331211" sldId="276"/>
            <ac:spMk id="3" creationId="{5B095056-D876-5E6E-5E57-729CA609F104}"/>
          </ac:spMkLst>
        </pc:spChg>
        <pc:picChg chg="mod">
          <ac:chgData name="Nicole Lemmo Saini" userId="6a03ec24-9619-41c8-8e38-b8410d286849" providerId="ADAL" clId="{D4EB1CB4-3F4C-4391-B39E-CD31DBC6488E}" dt="2022-08-10T20:01:55.096" v="3" actId="1076"/>
          <ac:picMkLst>
            <pc:docMk/>
            <pc:sldMk cId="181331211" sldId="276"/>
            <ac:picMk id="5" creationId="{0DE5D4A4-8530-78F3-80A7-5A34D1852E60}"/>
          </ac:picMkLst>
        </pc:picChg>
      </pc:sldChg>
      <pc:sldChg chg="modSp mod">
        <pc:chgData name="Nicole Lemmo Saini" userId="6a03ec24-9619-41c8-8e38-b8410d286849" providerId="ADAL" clId="{D4EB1CB4-3F4C-4391-B39E-CD31DBC6488E}" dt="2022-08-10T20:02:39.973" v="13" actId="27636"/>
        <pc:sldMkLst>
          <pc:docMk/>
          <pc:sldMk cId="2598912253" sldId="277"/>
        </pc:sldMkLst>
        <pc:spChg chg="mod">
          <ac:chgData name="Nicole Lemmo Saini" userId="6a03ec24-9619-41c8-8e38-b8410d286849" providerId="ADAL" clId="{D4EB1CB4-3F4C-4391-B39E-CD31DBC6488E}" dt="2022-08-10T20:02:39.973" v="13" actId="27636"/>
          <ac:spMkLst>
            <pc:docMk/>
            <pc:sldMk cId="2598912253" sldId="277"/>
            <ac:spMk id="3" creationId="{5B095056-D876-5E6E-5E57-729CA609F104}"/>
          </ac:spMkLst>
        </pc:spChg>
        <pc:spChg chg="mod">
          <ac:chgData name="Nicole Lemmo Saini" userId="6a03ec24-9619-41c8-8e38-b8410d286849" providerId="ADAL" clId="{D4EB1CB4-3F4C-4391-B39E-CD31DBC6488E}" dt="2022-08-10T20:02:27.281" v="8" actId="1076"/>
          <ac:spMkLst>
            <pc:docMk/>
            <pc:sldMk cId="2598912253" sldId="277"/>
            <ac:spMk id="4" creationId="{4960884E-BA04-A121-EDF1-7FA41EEAB29B}"/>
          </ac:spMkLst>
        </pc:spChg>
        <pc:spChg chg="mod">
          <ac:chgData name="Nicole Lemmo Saini" userId="6a03ec24-9619-41c8-8e38-b8410d286849" providerId="ADAL" clId="{D4EB1CB4-3F4C-4391-B39E-CD31DBC6488E}" dt="2022-08-10T20:02:27.281" v="8" actId="1076"/>
          <ac:spMkLst>
            <pc:docMk/>
            <pc:sldMk cId="2598912253" sldId="277"/>
            <ac:spMk id="6" creationId="{57E7E0A7-EC1E-DB46-9C44-E479B1B2ABDF}"/>
          </ac:spMkLst>
        </pc:spChg>
        <pc:picChg chg="mod">
          <ac:chgData name="Nicole Lemmo Saini" userId="6a03ec24-9619-41c8-8e38-b8410d286849" providerId="ADAL" clId="{D4EB1CB4-3F4C-4391-B39E-CD31DBC6488E}" dt="2022-08-10T20:02:27.281" v="8" actId="1076"/>
          <ac:picMkLst>
            <pc:docMk/>
            <pc:sldMk cId="2598912253" sldId="277"/>
            <ac:picMk id="5" creationId="{0DE5D4A4-8530-78F3-80A7-5A34D1852E60}"/>
          </ac:picMkLst>
        </pc:picChg>
      </pc:sldChg>
      <pc:sldChg chg="addSp modSp new mod">
        <pc:chgData name="Nicole Lemmo Saini" userId="6a03ec24-9619-41c8-8e38-b8410d286849" providerId="ADAL" clId="{D4EB1CB4-3F4C-4391-B39E-CD31DBC6488E}" dt="2022-08-10T20:04:25.780" v="27"/>
        <pc:sldMkLst>
          <pc:docMk/>
          <pc:sldMk cId="3705376992" sldId="280"/>
        </pc:sldMkLst>
        <pc:spChg chg="mod">
          <ac:chgData name="Nicole Lemmo Saini" userId="6a03ec24-9619-41c8-8e38-b8410d286849" providerId="ADAL" clId="{D4EB1CB4-3F4C-4391-B39E-CD31DBC6488E}" dt="2022-08-10T20:03:09.129" v="17" actId="255"/>
          <ac:spMkLst>
            <pc:docMk/>
            <pc:sldMk cId="3705376992" sldId="280"/>
            <ac:spMk id="2" creationId="{456C1220-560D-03A5-AC99-182B42E24BD0}"/>
          </ac:spMkLst>
        </pc:spChg>
        <pc:spChg chg="mod">
          <ac:chgData name="Nicole Lemmo Saini" userId="6a03ec24-9619-41c8-8e38-b8410d286849" providerId="ADAL" clId="{D4EB1CB4-3F4C-4391-B39E-CD31DBC6488E}" dt="2022-08-10T20:04:25.780" v="27"/>
          <ac:spMkLst>
            <pc:docMk/>
            <pc:sldMk cId="3705376992" sldId="280"/>
            <ac:spMk id="3" creationId="{5977FF50-9F8E-6D12-5440-7F972E85D331}"/>
          </ac:spMkLst>
        </pc:spChg>
        <pc:picChg chg="add mod">
          <ac:chgData name="Nicole Lemmo Saini" userId="6a03ec24-9619-41c8-8e38-b8410d286849" providerId="ADAL" clId="{D4EB1CB4-3F4C-4391-B39E-CD31DBC6488E}" dt="2022-08-10T20:03:33.400" v="25" actId="1076"/>
          <ac:picMkLst>
            <pc:docMk/>
            <pc:sldMk cId="3705376992" sldId="280"/>
            <ac:picMk id="4" creationId="{6A53C2BA-4ED9-A70F-0323-7EB2B15D6B9A}"/>
          </ac:picMkLst>
        </pc:picChg>
      </pc:sldChg>
    </pc:docChg>
  </pc:docChgLst>
  <pc:docChgLst>
    <pc:chgData name="Amy Skalmusky" userId="41bc0861-bb1c-4cd5-bc37-482524c8cdd7" providerId="ADAL" clId="{0BB75092-4263-4CAA-A546-316781BFB46B}"/>
    <pc:docChg chg="undo custSel modSld">
      <pc:chgData name="Amy Skalmusky" userId="41bc0861-bb1c-4cd5-bc37-482524c8cdd7" providerId="ADAL" clId="{0BB75092-4263-4CAA-A546-316781BFB46B}" dt="2022-08-10T21:18:38.470" v="585" actId="962"/>
      <pc:docMkLst>
        <pc:docMk/>
      </pc:docMkLst>
      <pc:sldChg chg="modSp mod">
        <pc:chgData name="Amy Skalmusky" userId="41bc0861-bb1c-4cd5-bc37-482524c8cdd7" providerId="ADAL" clId="{0BB75092-4263-4CAA-A546-316781BFB46B}" dt="2022-08-10T21:07:38.949" v="1" actId="27636"/>
        <pc:sldMkLst>
          <pc:docMk/>
          <pc:sldMk cId="2344219599" sldId="257"/>
        </pc:sldMkLst>
        <pc:spChg chg="mod">
          <ac:chgData name="Amy Skalmusky" userId="41bc0861-bb1c-4cd5-bc37-482524c8cdd7" providerId="ADAL" clId="{0BB75092-4263-4CAA-A546-316781BFB46B}" dt="2022-08-10T21:07:38.949" v="1" actId="27636"/>
          <ac:spMkLst>
            <pc:docMk/>
            <pc:sldMk cId="2344219599" sldId="257"/>
            <ac:spMk id="3" creationId="{05D7912C-CF36-741E-3B0D-CFB1134D0FF3}"/>
          </ac:spMkLst>
        </pc:spChg>
      </pc:sldChg>
      <pc:sldChg chg="modSp mod">
        <pc:chgData name="Amy Skalmusky" userId="41bc0861-bb1c-4cd5-bc37-482524c8cdd7" providerId="ADAL" clId="{0BB75092-4263-4CAA-A546-316781BFB46B}" dt="2022-08-10T21:08:35.591" v="138" actId="20577"/>
        <pc:sldMkLst>
          <pc:docMk/>
          <pc:sldMk cId="3622430913" sldId="266"/>
        </pc:sldMkLst>
        <pc:spChg chg="mod">
          <ac:chgData name="Amy Skalmusky" userId="41bc0861-bb1c-4cd5-bc37-482524c8cdd7" providerId="ADAL" clId="{0BB75092-4263-4CAA-A546-316781BFB46B}" dt="2022-08-10T21:08:35.591" v="138" actId="20577"/>
          <ac:spMkLst>
            <pc:docMk/>
            <pc:sldMk cId="3622430913" sldId="266"/>
            <ac:spMk id="2" creationId="{1FC57493-5C1A-95C3-70ED-BC753EE0BA46}"/>
          </ac:spMkLst>
        </pc:spChg>
      </pc:sldChg>
      <pc:sldChg chg="addSp modSp mod">
        <pc:chgData name="Amy Skalmusky" userId="41bc0861-bb1c-4cd5-bc37-482524c8cdd7" providerId="ADAL" clId="{0BB75092-4263-4CAA-A546-316781BFB46B}" dt="2022-08-10T21:12:08.619" v="417" actId="20577"/>
        <pc:sldMkLst>
          <pc:docMk/>
          <pc:sldMk cId="3355976933" sldId="273"/>
        </pc:sldMkLst>
        <pc:spChg chg="mod">
          <ac:chgData name="Amy Skalmusky" userId="41bc0861-bb1c-4cd5-bc37-482524c8cdd7" providerId="ADAL" clId="{0BB75092-4263-4CAA-A546-316781BFB46B}" dt="2022-08-10T21:12:08.619" v="417" actId="20577"/>
          <ac:spMkLst>
            <pc:docMk/>
            <pc:sldMk cId="3355976933" sldId="273"/>
            <ac:spMk id="2" creationId="{1FC57493-5C1A-95C3-70ED-BC753EE0BA46}"/>
          </ac:spMkLst>
        </pc:spChg>
        <pc:spChg chg="mod">
          <ac:chgData name="Amy Skalmusky" userId="41bc0861-bb1c-4cd5-bc37-482524c8cdd7" providerId="ADAL" clId="{0BB75092-4263-4CAA-A546-316781BFB46B}" dt="2022-08-10T21:11:01.905" v="401" actId="255"/>
          <ac:spMkLst>
            <pc:docMk/>
            <pc:sldMk cId="3355976933" sldId="273"/>
            <ac:spMk id="3" creationId="{5B095056-D876-5E6E-5E57-729CA609F104}"/>
          </ac:spMkLst>
        </pc:spChg>
        <pc:spChg chg="mod">
          <ac:chgData name="Amy Skalmusky" userId="41bc0861-bb1c-4cd5-bc37-482524c8cdd7" providerId="ADAL" clId="{0BB75092-4263-4CAA-A546-316781BFB46B}" dt="2022-08-10T21:09:26.196" v="199" actId="164"/>
          <ac:spMkLst>
            <pc:docMk/>
            <pc:sldMk cId="3355976933" sldId="273"/>
            <ac:spMk id="4" creationId="{4960884E-BA04-A121-EDF1-7FA41EEAB29B}"/>
          </ac:spMkLst>
        </pc:spChg>
        <pc:spChg chg="mod">
          <ac:chgData name="Amy Skalmusky" userId="41bc0861-bb1c-4cd5-bc37-482524c8cdd7" providerId="ADAL" clId="{0BB75092-4263-4CAA-A546-316781BFB46B}" dt="2022-08-10T21:09:26.196" v="199" actId="164"/>
          <ac:spMkLst>
            <pc:docMk/>
            <pc:sldMk cId="3355976933" sldId="273"/>
            <ac:spMk id="6" creationId="{57E7E0A7-EC1E-DB46-9C44-E479B1B2ABDF}"/>
          </ac:spMkLst>
        </pc:spChg>
        <pc:grpChg chg="add mod">
          <ac:chgData name="Amy Skalmusky" userId="41bc0861-bb1c-4cd5-bc37-482524c8cdd7" providerId="ADAL" clId="{0BB75092-4263-4CAA-A546-316781BFB46B}" dt="2022-08-10T21:10:00.733" v="384" actId="962"/>
          <ac:grpSpMkLst>
            <pc:docMk/>
            <pc:sldMk cId="3355976933" sldId="273"/>
            <ac:grpSpMk id="7" creationId="{9FBAE104-5D8A-0DA1-CC87-2D5A376FB8A7}"/>
          </ac:grpSpMkLst>
        </pc:grpChg>
        <pc:picChg chg="mod">
          <ac:chgData name="Amy Skalmusky" userId="41bc0861-bb1c-4cd5-bc37-482524c8cdd7" providerId="ADAL" clId="{0BB75092-4263-4CAA-A546-316781BFB46B}" dt="2022-08-10T21:09:26.196" v="199" actId="164"/>
          <ac:picMkLst>
            <pc:docMk/>
            <pc:sldMk cId="3355976933" sldId="273"/>
            <ac:picMk id="5" creationId="{0DE5D4A4-8530-78F3-80A7-5A34D1852E60}"/>
          </ac:picMkLst>
        </pc:picChg>
      </pc:sldChg>
      <pc:sldChg chg="addSp delSp modSp mod">
        <pc:chgData name="Amy Skalmusky" userId="41bc0861-bb1c-4cd5-bc37-482524c8cdd7" providerId="ADAL" clId="{0BB75092-4263-4CAA-A546-316781BFB46B}" dt="2022-08-10T21:13:05.622" v="429" actId="1076"/>
        <pc:sldMkLst>
          <pc:docMk/>
          <pc:sldMk cId="1336548519" sldId="275"/>
        </pc:sldMkLst>
        <pc:spChg chg="mod">
          <ac:chgData name="Amy Skalmusky" userId="41bc0861-bb1c-4cd5-bc37-482524c8cdd7" providerId="ADAL" clId="{0BB75092-4263-4CAA-A546-316781BFB46B}" dt="2022-08-10T21:12:13.553" v="419" actId="20577"/>
          <ac:spMkLst>
            <pc:docMk/>
            <pc:sldMk cId="1336548519" sldId="275"/>
            <ac:spMk id="2" creationId="{1FC57493-5C1A-95C3-70ED-BC753EE0BA46}"/>
          </ac:spMkLst>
        </pc:spChg>
        <pc:spChg chg="mod">
          <ac:chgData name="Amy Skalmusky" userId="41bc0861-bb1c-4cd5-bc37-482524c8cdd7" providerId="ADAL" clId="{0BB75092-4263-4CAA-A546-316781BFB46B}" dt="2022-08-10T21:13:05.622" v="429" actId="1076"/>
          <ac:spMkLst>
            <pc:docMk/>
            <pc:sldMk cId="1336548519" sldId="275"/>
            <ac:spMk id="3" creationId="{5B095056-D876-5E6E-5E57-729CA609F104}"/>
          </ac:spMkLst>
        </pc:spChg>
        <pc:spChg chg="del">
          <ac:chgData name="Amy Skalmusky" userId="41bc0861-bb1c-4cd5-bc37-482524c8cdd7" providerId="ADAL" clId="{0BB75092-4263-4CAA-A546-316781BFB46B}" dt="2022-08-10T21:10:14.232" v="386" actId="478"/>
          <ac:spMkLst>
            <pc:docMk/>
            <pc:sldMk cId="1336548519" sldId="275"/>
            <ac:spMk id="4" creationId="{4960884E-BA04-A121-EDF1-7FA41EEAB29B}"/>
          </ac:spMkLst>
        </pc:spChg>
        <pc:spChg chg="del">
          <ac:chgData name="Amy Skalmusky" userId="41bc0861-bb1c-4cd5-bc37-482524c8cdd7" providerId="ADAL" clId="{0BB75092-4263-4CAA-A546-316781BFB46B}" dt="2022-08-10T21:10:14.926" v="387" actId="478"/>
          <ac:spMkLst>
            <pc:docMk/>
            <pc:sldMk cId="1336548519" sldId="275"/>
            <ac:spMk id="6" creationId="{57E7E0A7-EC1E-DB46-9C44-E479B1B2ABDF}"/>
          </ac:spMkLst>
        </pc:spChg>
        <pc:spChg chg="mod">
          <ac:chgData name="Amy Skalmusky" userId="41bc0861-bb1c-4cd5-bc37-482524c8cdd7" providerId="ADAL" clId="{0BB75092-4263-4CAA-A546-316781BFB46B}" dt="2022-08-10T21:10:19.167" v="388"/>
          <ac:spMkLst>
            <pc:docMk/>
            <pc:sldMk cId="1336548519" sldId="275"/>
            <ac:spMk id="9" creationId="{2BB50A3D-3D55-7F86-7287-A87E9228DCC4}"/>
          </ac:spMkLst>
        </pc:spChg>
        <pc:spChg chg="mod">
          <ac:chgData name="Amy Skalmusky" userId="41bc0861-bb1c-4cd5-bc37-482524c8cdd7" providerId="ADAL" clId="{0BB75092-4263-4CAA-A546-316781BFB46B}" dt="2022-08-10T21:10:19.167" v="388"/>
          <ac:spMkLst>
            <pc:docMk/>
            <pc:sldMk cId="1336548519" sldId="275"/>
            <ac:spMk id="10" creationId="{9D317286-2AE1-FE02-FFAC-77E4DD73687A}"/>
          </ac:spMkLst>
        </pc:spChg>
        <pc:grpChg chg="add mod">
          <ac:chgData name="Amy Skalmusky" userId="41bc0861-bb1c-4cd5-bc37-482524c8cdd7" providerId="ADAL" clId="{0BB75092-4263-4CAA-A546-316781BFB46B}" dt="2022-08-10T21:10:19.167" v="388"/>
          <ac:grpSpMkLst>
            <pc:docMk/>
            <pc:sldMk cId="1336548519" sldId="275"/>
            <ac:grpSpMk id="7" creationId="{3A5E8722-D808-3F1E-5C6D-0509FD6A93F5}"/>
          </ac:grpSpMkLst>
        </pc:grpChg>
        <pc:picChg chg="del">
          <ac:chgData name="Amy Skalmusky" userId="41bc0861-bb1c-4cd5-bc37-482524c8cdd7" providerId="ADAL" clId="{0BB75092-4263-4CAA-A546-316781BFB46B}" dt="2022-08-10T21:10:13.347" v="385" actId="478"/>
          <ac:picMkLst>
            <pc:docMk/>
            <pc:sldMk cId="1336548519" sldId="275"/>
            <ac:picMk id="5" creationId="{0DE5D4A4-8530-78F3-80A7-5A34D1852E60}"/>
          </ac:picMkLst>
        </pc:picChg>
        <pc:picChg chg="mod">
          <ac:chgData name="Amy Skalmusky" userId="41bc0861-bb1c-4cd5-bc37-482524c8cdd7" providerId="ADAL" clId="{0BB75092-4263-4CAA-A546-316781BFB46B}" dt="2022-08-10T21:10:19.167" v="388"/>
          <ac:picMkLst>
            <pc:docMk/>
            <pc:sldMk cId="1336548519" sldId="275"/>
            <ac:picMk id="8" creationId="{99941FD1-D7E4-FDC3-6987-EF9A304F0C27}"/>
          </ac:picMkLst>
        </pc:picChg>
      </pc:sldChg>
      <pc:sldChg chg="modSp mod">
        <pc:chgData name="Amy Skalmusky" userId="41bc0861-bb1c-4cd5-bc37-482524c8cdd7" providerId="ADAL" clId="{0BB75092-4263-4CAA-A546-316781BFB46B}" dt="2022-08-10T21:14:55.309" v="559" actId="962"/>
        <pc:sldMkLst>
          <pc:docMk/>
          <pc:sldMk cId="181331211" sldId="276"/>
        </pc:sldMkLst>
        <pc:spChg chg="mod">
          <ac:chgData name="Amy Skalmusky" userId="41bc0861-bb1c-4cd5-bc37-482524c8cdd7" providerId="ADAL" clId="{0BB75092-4263-4CAA-A546-316781BFB46B}" dt="2022-08-10T21:12:21.820" v="420"/>
          <ac:spMkLst>
            <pc:docMk/>
            <pc:sldMk cId="181331211" sldId="276"/>
            <ac:spMk id="2" creationId="{1FC57493-5C1A-95C3-70ED-BC753EE0BA46}"/>
          </ac:spMkLst>
        </pc:spChg>
        <pc:spChg chg="mod">
          <ac:chgData name="Amy Skalmusky" userId="41bc0861-bb1c-4cd5-bc37-482524c8cdd7" providerId="ADAL" clId="{0BB75092-4263-4CAA-A546-316781BFB46B}" dt="2022-08-10T21:13:19.298" v="431" actId="14100"/>
          <ac:spMkLst>
            <pc:docMk/>
            <pc:sldMk cId="181331211" sldId="276"/>
            <ac:spMk id="3" creationId="{5B095056-D876-5E6E-5E57-729CA609F104}"/>
          </ac:spMkLst>
        </pc:spChg>
        <pc:picChg chg="mod">
          <ac:chgData name="Amy Skalmusky" userId="41bc0861-bb1c-4cd5-bc37-482524c8cdd7" providerId="ADAL" clId="{0BB75092-4263-4CAA-A546-316781BFB46B}" dt="2022-08-10T21:14:55.309" v="559" actId="962"/>
          <ac:picMkLst>
            <pc:docMk/>
            <pc:sldMk cId="181331211" sldId="276"/>
            <ac:picMk id="5" creationId="{0DE5D4A4-8530-78F3-80A7-5A34D1852E60}"/>
          </ac:picMkLst>
        </pc:picChg>
      </pc:sldChg>
      <pc:sldChg chg="modSp mod">
        <pc:chgData name="Amy Skalmusky" userId="41bc0861-bb1c-4cd5-bc37-482524c8cdd7" providerId="ADAL" clId="{0BB75092-4263-4CAA-A546-316781BFB46B}" dt="2022-08-10T21:18:38.470" v="585" actId="962"/>
        <pc:sldMkLst>
          <pc:docMk/>
          <pc:sldMk cId="2598912253" sldId="277"/>
        </pc:sldMkLst>
        <pc:spChg chg="mod">
          <ac:chgData name="Amy Skalmusky" userId="41bc0861-bb1c-4cd5-bc37-482524c8cdd7" providerId="ADAL" clId="{0BB75092-4263-4CAA-A546-316781BFB46B}" dt="2022-08-10T21:12:23.948" v="421"/>
          <ac:spMkLst>
            <pc:docMk/>
            <pc:sldMk cId="2598912253" sldId="277"/>
            <ac:spMk id="2" creationId="{1FC57493-5C1A-95C3-70ED-BC753EE0BA46}"/>
          </ac:spMkLst>
        </pc:spChg>
        <pc:spChg chg="mod">
          <ac:chgData name="Amy Skalmusky" userId="41bc0861-bb1c-4cd5-bc37-482524c8cdd7" providerId="ADAL" clId="{0BB75092-4263-4CAA-A546-316781BFB46B}" dt="2022-08-10T21:13:26.982" v="433" actId="14100"/>
          <ac:spMkLst>
            <pc:docMk/>
            <pc:sldMk cId="2598912253" sldId="277"/>
            <ac:spMk id="3" creationId="{5B095056-D876-5E6E-5E57-729CA609F104}"/>
          </ac:spMkLst>
        </pc:spChg>
        <pc:picChg chg="mod">
          <ac:chgData name="Amy Skalmusky" userId="41bc0861-bb1c-4cd5-bc37-482524c8cdd7" providerId="ADAL" clId="{0BB75092-4263-4CAA-A546-316781BFB46B}" dt="2022-08-10T21:18:38.470" v="585" actId="962"/>
          <ac:picMkLst>
            <pc:docMk/>
            <pc:sldMk cId="2598912253" sldId="277"/>
            <ac:picMk id="5" creationId="{0DE5D4A4-8530-78F3-80A7-5A34D1852E60}"/>
          </ac:picMkLst>
        </pc:picChg>
      </pc:sldChg>
      <pc:sldChg chg="modSp mod">
        <pc:chgData name="Amy Skalmusky" userId="41bc0861-bb1c-4cd5-bc37-482524c8cdd7" providerId="ADAL" clId="{0BB75092-4263-4CAA-A546-316781BFB46B}" dt="2022-08-10T21:08:18.131" v="133" actId="962"/>
        <pc:sldMkLst>
          <pc:docMk/>
          <pc:sldMk cId="1829849129" sldId="278"/>
        </pc:sldMkLst>
        <pc:picChg chg="mod">
          <ac:chgData name="Amy Skalmusky" userId="41bc0861-bb1c-4cd5-bc37-482524c8cdd7" providerId="ADAL" clId="{0BB75092-4263-4CAA-A546-316781BFB46B}" dt="2022-08-10T21:08:18.131" v="133" actId="962"/>
          <ac:picMkLst>
            <pc:docMk/>
            <pc:sldMk cId="1829849129" sldId="278"/>
            <ac:picMk id="4" creationId="{BF2A5B92-4831-736E-7250-0081473FD33E}"/>
          </ac:picMkLst>
        </pc:picChg>
      </pc:sldChg>
      <pc:sldChg chg="modSp mod">
        <pc:chgData name="Amy Skalmusky" userId="41bc0861-bb1c-4cd5-bc37-482524c8cdd7" providerId="ADAL" clId="{0BB75092-4263-4CAA-A546-316781BFB46B}" dt="2022-08-10T21:09:12.561" v="195" actId="962"/>
        <pc:sldMkLst>
          <pc:docMk/>
          <pc:sldMk cId="4290793536" sldId="279"/>
        </pc:sldMkLst>
        <pc:spChg chg="mod">
          <ac:chgData name="Amy Skalmusky" userId="41bc0861-bb1c-4cd5-bc37-482524c8cdd7" providerId="ADAL" clId="{0BB75092-4263-4CAA-A546-316781BFB46B}" dt="2022-08-10T21:08:48.019" v="151"/>
          <ac:spMkLst>
            <pc:docMk/>
            <pc:sldMk cId="4290793536" sldId="279"/>
            <ac:spMk id="2" creationId="{DBC41D33-782D-FC39-7B15-B101A7B69212}"/>
          </ac:spMkLst>
        </pc:spChg>
        <pc:picChg chg="mod">
          <ac:chgData name="Amy Skalmusky" userId="41bc0861-bb1c-4cd5-bc37-482524c8cdd7" providerId="ADAL" clId="{0BB75092-4263-4CAA-A546-316781BFB46B}" dt="2022-08-10T21:09:12.561" v="195" actId="962"/>
          <ac:picMkLst>
            <pc:docMk/>
            <pc:sldMk cId="4290793536" sldId="279"/>
            <ac:picMk id="4" creationId="{E6AD5D7B-A924-E182-2A74-AED9109DF72C}"/>
          </ac:picMkLst>
        </pc:picChg>
      </pc:sldChg>
      <pc:sldChg chg="modSp mod">
        <pc:chgData name="Amy Skalmusky" userId="41bc0861-bb1c-4cd5-bc37-482524c8cdd7" providerId="ADAL" clId="{0BB75092-4263-4CAA-A546-316781BFB46B}" dt="2022-08-10T21:13:52.485" v="435" actId="962"/>
        <pc:sldMkLst>
          <pc:docMk/>
          <pc:sldMk cId="3705376992" sldId="280"/>
        </pc:sldMkLst>
        <pc:picChg chg="mod">
          <ac:chgData name="Amy Skalmusky" userId="41bc0861-bb1c-4cd5-bc37-482524c8cdd7" providerId="ADAL" clId="{0BB75092-4263-4CAA-A546-316781BFB46B}" dt="2022-08-10T21:13:52.485" v="435" actId="962"/>
          <ac:picMkLst>
            <pc:docMk/>
            <pc:sldMk cId="3705376992" sldId="280"/>
            <ac:picMk id="4" creationId="{6A53C2BA-4ED9-A70F-0323-7EB2B15D6B9A}"/>
          </ac:picMkLst>
        </pc:picChg>
      </pc:sldChg>
    </pc:docChg>
  </pc:docChgLst>
</pc:chgInfo>
</file>

<file path=ppt/comments/modernComment_117_FFC050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8B1BDC-CA0C-4076-B788-F43B8FFC0CD1}" authorId="{8011256B-422C-0F17-9110-2FA1A5EF96AD}" created="2022-08-10T20:00:25.307">
    <pc:sldMkLst xmlns:pc="http://schemas.microsoft.com/office/powerpoint/2013/main/command">
      <pc:docMk/>
      <pc:sldMk cId="4290793536" sldId="279"/>
    </pc:sldMkLst>
    <p188:txBody>
      <a:bodyPr/>
      <a:lstStyle/>
      <a:p>
        <a:r>
          <a:rPr lang="en-US"/>
          <a:t>[@Megan Willig] title here.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15DC-BE5B-B417-715B-6F65DFBD4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0ACF1-122A-975E-ACA9-D4F824A88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74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67E0-FA99-DF8B-FD66-5ACDE6D3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E9BFE-C6FF-A10A-36A3-4257D5954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52F6-60AE-9CC0-BF4A-0D493314A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367C1-9474-6D59-E6EB-D019F615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D6B74-8370-AE1E-733F-2E9ECE90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64F47-3F69-84F7-C8C2-DEF22DAB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0F20-8C0B-4235-58EF-6292A820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D990D-5085-4B73-2B23-52E60688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79C2-5AC7-C634-F8E9-6DA9DA54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E18C-972A-98F2-7B12-54B37782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C9AA-CEFE-D482-5278-5537A145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085BCB-D445-3C85-0D47-5DA7CD33DF82}"/>
              </a:ext>
            </a:extLst>
          </p:cNvPr>
          <p:cNvSpPr/>
          <p:nvPr/>
        </p:nvSpPr>
        <p:spPr>
          <a:xfrm>
            <a:off x="0" y="365126"/>
            <a:ext cx="12192000" cy="1050720"/>
          </a:xfrm>
          <a:prstGeom prst="rect">
            <a:avLst/>
          </a:prstGeom>
          <a:solidFill>
            <a:srgbClr val="9ACAEB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BA845-0818-A254-D09D-4628FB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E307F-0D2E-E65D-9AB6-B0857800E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5CBF-ED9C-C7AA-6162-95E06F16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B256-1826-9829-B5C0-8A91D766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041B-3A1A-0826-4478-EF2D39D6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64BE-BBCC-298E-28D9-72D0470D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B11B6-D557-2D91-B578-0F54DCCE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91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BC8EEA-E752-A717-0FCA-A5C40A7F860C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9ACAEB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CB4BD-2149-DCFF-D8B4-D98451F8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D6590-39E8-C09A-03DC-2708748AB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3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B99A0-94E4-B9AE-4879-EE88B7D6C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3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0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>
            <a:extLst>
              <a:ext uri="{FF2B5EF4-FFF2-40B4-BE49-F238E27FC236}">
                <a16:creationId xmlns:a16="http://schemas.microsoft.com/office/drawing/2014/main" id="{3291752C-0CA0-53BD-F815-EC20F6E961D7}"/>
              </a:ext>
            </a:extLst>
          </p:cNvPr>
          <p:cNvSpPr/>
          <p:nvPr/>
        </p:nvSpPr>
        <p:spPr>
          <a:xfrm>
            <a:off x="569561" y="1587294"/>
            <a:ext cx="3429002" cy="1591597"/>
          </a:xfrm>
          <a:prstGeom prst="wave">
            <a:avLst/>
          </a:prstGeom>
          <a:solidFill>
            <a:srgbClr val="002856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B1A4E-0AE1-E592-3682-5E9C17DEA9DF}"/>
              </a:ext>
            </a:extLst>
          </p:cNvPr>
          <p:cNvSpPr/>
          <p:nvPr/>
        </p:nvSpPr>
        <p:spPr>
          <a:xfrm>
            <a:off x="569561" y="0"/>
            <a:ext cx="3429002" cy="2290916"/>
          </a:xfrm>
          <a:prstGeom prst="rect">
            <a:avLst/>
          </a:prstGeom>
          <a:solidFill>
            <a:srgbClr val="002856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75CB22-72A2-2376-09C0-DFB256F38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3775" y="384175"/>
            <a:ext cx="2587625" cy="21621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36C4486B-9DBD-22BE-3DD7-D21A6E4CD1AB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326195" y="1857580"/>
            <a:ext cx="7578468" cy="3854962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45318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C293-C04A-608E-E907-ACF4B5D6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0992-5C6C-EDB9-DBFF-5B49DB5EB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AFB13-B577-5EF5-F116-72025BF13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BF3AA-ADD0-E021-2B0A-1BF4FB40D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1BB76-A410-EF0F-AC03-1410213B3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41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1FB8-5939-BB97-04F8-11D99C10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06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C378-91CD-AD94-700A-BBBFE190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C303-3DDC-D3E3-8D54-6F1CB399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7CA18-DE53-0D51-59C2-852C53E2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D1B09-8167-83C7-A9D4-1991014C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B48DB-9F6B-6BD6-913F-C44A9EB4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BF11F-C3A8-7A2D-563F-511BE731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55AFE-4DE5-971D-C4FB-32BF73F1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12545-EFD4-3AD2-C7E2-A92E0551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48740-594C-68F9-D985-91EF3C0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90716-2A7E-10E0-009C-50B8C9A3E86F}"/>
              </a:ext>
            </a:extLst>
          </p:cNvPr>
          <p:cNvSpPr/>
          <p:nvPr/>
        </p:nvSpPr>
        <p:spPr>
          <a:xfrm>
            <a:off x="265470" y="353962"/>
            <a:ext cx="7806813" cy="2133600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A01C5-C3F3-FFBF-C8D5-F768FF1FC00F}"/>
              </a:ext>
            </a:extLst>
          </p:cNvPr>
          <p:cNvSpPr/>
          <p:nvPr/>
        </p:nvSpPr>
        <p:spPr>
          <a:xfrm>
            <a:off x="265469" y="2694039"/>
            <a:ext cx="7806813" cy="3185650"/>
          </a:xfrm>
          <a:prstGeom prst="rect">
            <a:avLst/>
          </a:prstGeom>
          <a:solidFill>
            <a:srgbClr val="9ACAEB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F6960-3230-2E19-065E-B7392DEBD781}"/>
              </a:ext>
            </a:extLst>
          </p:cNvPr>
          <p:cNvSpPr/>
          <p:nvPr/>
        </p:nvSpPr>
        <p:spPr>
          <a:xfrm>
            <a:off x="8239433" y="353962"/>
            <a:ext cx="3687097" cy="5525727"/>
          </a:xfrm>
          <a:prstGeom prst="rect">
            <a:avLst/>
          </a:prstGeom>
          <a:solidFill>
            <a:srgbClr val="002856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9ED284-2895-C2DA-B8EE-BA74BA69D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06" y="1137239"/>
            <a:ext cx="7246938" cy="9690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6E67595-C628-B4B6-4F81-084BD3CAF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0600" y="1081548"/>
            <a:ext cx="2981632" cy="44139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61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C7FFCD-7FE2-66A2-636F-5644721E277D}"/>
              </a:ext>
            </a:extLst>
          </p:cNvPr>
          <p:cNvSpPr/>
          <p:nvPr/>
        </p:nvSpPr>
        <p:spPr>
          <a:xfrm>
            <a:off x="0" y="6176963"/>
            <a:ext cx="12192000" cy="681038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DBDFB-6B57-D788-1B78-2F92D662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14D8-4812-44AB-DA83-041AC2D86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9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F2B541-AADE-54B9-8E57-73EE2134B2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84" y="6356350"/>
            <a:ext cx="2143432" cy="45244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B1529AD-5C10-651D-A767-96334B1B7C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76" y="6203893"/>
            <a:ext cx="2640847" cy="670038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60B4163-1C26-63EC-FD03-DF45978485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29" y="6243261"/>
            <a:ext cx="577757" cy="5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f9F7yDjSdNA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17_FFC050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D151-F86E-3C41-E6BE-E6C344607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>
                <a:latin typeface="+mn-lt"/>
              </a:rPr>
              <a:t>Observing Signs of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68D68-B1B1-0B7B-1BA9-89268D2C4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/>
              <a:t>2022 Climate Superstars Task #2</a:t>
            </a:r>
          </a:p>
        </p:txBody>
      </p:sp>
    </p:spTree>
    <p:extLst>
      <p:ext uri="{BB962C8B-B14F-4D97-AF65-F5344CB8AC3E}">
        <p14:creationId xmlns:p14="http://schemas.microsoft.com/office/powerpoint/2010/main" val="30654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showing indicators of global warming with sea ice and snow cover circled&#10;&#10;Description automatically generated">
            <a:extLst>
              <a:ext uri="{FF2B5EF4-FFF2-40B4-BE49-F238E27FC236}">
                <a16:creationId xmlns:a16="http://schemas.microsoft.com/office/drawing/2014/main" id="{0DE5D4A4-8530-78F3-80A7-5A34D185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368" y="1657349"/>
            <a:ext cx="6253212" cy="403332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57493-5C1A-95C3-70ED-BC753EE0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Relationships Between Indicators - 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5056-D876-5E6E-5E57-729CA609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37" y="1637230"/>
            <a:ext cx="4854878" cy="47033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As sea ice </a:t>
            </a:r>
            <a:r>
              <a:rPr lang="en-US" sz="2100" b="1" dirty="0">
                <a:ea typeface="+mn-lt"/>
                <a:cs typeface="+mn-lt"/>
              </a:rPr>
              <a:t>decreases</a:t>
            </a:r>
            <a:r>
              <a:rPr lang="en-US" sz="2100" dirty="0">
                <a:ea typeface="+mn-lt"/>
                <a:cs typeface="+mn-lt"/>
              </a:rPr>
              <a:t>, snow cover </a:t>
            </a:r>
            <a:r>
              <a:rPr lang="en-US" sz="2100" b="1" dirty="0">
                <a:ea typeface="+mn-lt"/>
                <a:cs typeface="+mn-lt"/>
              </a:rPr>
              <a:t>decreases</a:t>
            </a:r>
            <a:r>
              <a:rPr lang="en-US" sz="2100" dirty="0">
                <a:ea typeface="+mn-lt"/>
                <a:cs typeface="+mn-lt"/>
              </a:rPr>
              <a:t> too</a:t>
            </a:r>
            <a:r>
              <a:rPr lang="en-US" sz="2100" b="1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2100" dirty="0"/>
              <a:t>When two variables change in the same direction, that relationship is called a </a:t>
            </a:r>
            <a:r>
              <a:rPr lang="en-US" sz="2100" b="1" dirty="0"/>
              <a:t>direct relationship</a:t>
            </a:r>
            <a:r>
              <a:rPr lang="en-US" sz="2100" dirty="0"/>
              <a:t>.</a:t>
            </a:r>
            <a:endParaRPr lang="en-US" sz="2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Keep in mind that these two variables, sea ice and snow cover are correlated – one variable is not necessarily causing the other to change.</a:t>
            </a:r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In fact, scientists know that the warming earth is what is causing both sea ice and snow cover to melt.</a:t>
            </a:r>
          </a:p>
          <a:p>
            <a:pPr marL="0" indent="0">
              <a:buNone/>
            </a:pPr>
            <a:endParaRPr lang="en-US" sz="21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100" dirty="0"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E7E0A7-EC1E-DB46-9C44-E479B1B2ABDF}"/>
              </a:ext>
            </a:extLst>
          </p:cNvPr>
          <p:cNvSpPr/>
          <p:nvPr/>
        </p:nvSpPr>
        <p:spPr>
          <a:xfrm>
            <a:off x="5566410" y="4381411"/>
            <a:ext cx="1280013" cy="809909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60884E-BA04-A121-EDF1-7FA41EEAB29B}"/>
              </a:ext>
            </a:extLst>
          </p:cNvPr>
          <p:cNvSpPr/>
          <p:nvPr/>
        </p:nvSpPr>
        <p:spPr>
          <a:xfrm>
            <a:off x="10595610" y="3467011"/>
            <a:ext cx="1146875" cy="104379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C1220-560D-03A5-AC99-182B42E24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Action Item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FF50-9F8E-6D12-5440-7F972E85D3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2000" dirty="0">
                <a:solidFill>
                  <a:schemeClr val="bg1"/>
                </a:solidFill>
              </a:rPr>
              <a:t>Using evidence from the Ten Indicators of a Warming World infographic, complete the following questions: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Identify two indicators, other than sea ice and sea level, that have an inverse relationship.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Identify two indicators, other than sea ice and snow cover, that have a direct relationship.</a:t>
            </a:r>
          </a:p>
          <a:p>
            <a:endParaRPr lang="en-US" dirty="0"/>
          </a:p>
        </p:txBody>
      </p:sp>
      <p:pic>
        <p:nvPicPr>
          <p:cNvPr id="4" name="Picture 3" descr="Diagram showing climate data&#10;&#10;Description automatically generated">
            <a:extLst>
              <a:ext uri="{FF2B5EF4-FFF2-40B4-BE49-F238E27FC236}">
                <a16:creationId xmlns:a16="http://schemas.microsoft.com/office/drawing/2014/main" id="{6A53C2BA-4ED9-A70F-0323-7EB2B15D6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18" y="2764464"/>
            <a:ext cx="5003713" cy="309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37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C759-D2FE-8A9B-1341-891DF511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912C-CF36-741E-3B0D-CFB1134D0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3600" dirty="0"/>
              <a:t>After completing this task, you will be able to…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3200" dirty="0"/>
              <a:t>Explain how years of observational data confirm climate change.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3200" dirty="0"/>
              <a:t>Identify and describe the types of key climate change indicators scientists track.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3200" dirty="0"/>
              <a:t>Explain the difference between direct and inverse relationships using key climate change indicators.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1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711E-17E8-1FE4-3CB3-26476050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F2BB-E943-557A-A0DC-EC9E8EC9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098"/>
            <a:ext cx="10515600" cy="44862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lvl="0" indent="0" fontAlgn="base">
              <a:buNone/>
            </a:pPr>
            <a:r>
              <a:rPr lang="en-US" sz="2400" b="1" dirty="0"/>
              <a:t>Causation </a:t>
            </a:r>
            <a:r>
              <a:rPr lang="en-US" sz="2400" dirty="0"/>
              <a:t>– indicates that one event is the result of the occurrence of the other event (i.e. there is a causal relationship between the two events); this is also referred to as cause and effect</a:t>
            </a:r>
          </a:p>
          <a:p>
            <a:pPr marL="0" lvl="0" indent="0" fontAlgn="base">
              <a:buNone/>
            </a:pPr>
            <a:r>
              <a:rPr lang="en-US" sz="2400" b="1" dirty="0"/>
              <a:t>Correlation</a:t>
            </a:r>
            <a:r>
              <a:rPr lang="en-US" sz="2400" dirty="0"/>
              <a:t> – a mutual relationship or connection </a:t>
            </a:r>
            <a:endParaRPr lang="en-US" dirty="0"/>
          </a:p>
          <a:p>
            <a:pPr marL="0" lvl="0" indent="0" fontAlgn="base">
              <a:buNone/>
            </a:pPr>
            <a:r>
              <a:rPr lang="en-US" sz="2400" b="1" dirty="0"/>
              <a:t>Data</a:t>
            </a:r>
            <a:r>
              <a:rPr lang="en-US" sz="2400" dirty="0"/>
              <a:t> – facts and statistics collected for reference or analysis</a:t>
            </a:r>
            <a:endParaRPr lang="en-US" sz="2400" b="1" dirty="0">
              <a:cs typeface="Calibri" panose="020F0502020204030204"/>
            </a:endParaRPr>
          </a:p>
          <a:p>
            <a:pPr marL="0" lvl="0" indent="0" fontAlgn="base">
              <a:buNone/>
            </a:pPr>
            <a:r>
              <a:rPr lang="en-US" sz="2400" b="1" dirty="0"/>
              <a:t>Direct relationship </a:t>
            </a:r>
            <a:r>
              <a:rPr lang="en-US" sz="2400" dirty="0"/>
              <a:t>– when two variables change in the same direction, effect, position, or order </a:t>
            </a:r>
            <a:endParaRPr lang="en-US" sz="2400" dirty="0">
              <a:cs typeface="Calibri" panose="020F0502020204030204"/>
            </a:endParaRPr>
          </a:p>
          <a:p>
            <a:pPr marL="0" lvl="0" indent="0" fontAlgn="base">
              <a:buNone/>
            </a:pPr>
            <a:r>
              <a:rPr lang="en-US" sz="2400" b="1" dirty="0"/>
              <a:t>Indicator</a:t>
            </a:r>
            <a:r>
              <a:rPr lang="en-US" sz="2400" dirty="0"/>
              <a:t> – a measurable variable that characterizes an environment or situation </a:t>
            </a:r>
            <a:endParaRPr lang="en-US" sz="2400" dirty="0">
              <a:cs typeface="Calibri" panose="020F0502020204030204"/>
            </a:endParaRPr>
          </a:p>
          <a:p>
            <a:pPr marL="0" lvl="0" indent="0" fontAlgn="base">
              <a:buNone/>
            </a:pPr>
            <a:r>
              <a:rPr lang="en-US" sz="2400" b="1" dirty="0"/>
              <a:t>Inverse relationship </a:t>
            </a:r>
            <a:r>
              <a:rPr lang="en-US" sz="2400" dirty="0"/>
              <a:t>– when two variables change in opposite or reverse direction, effect, position, or order</a:t>
            </a:r>
            <a:endParaRPr lang="en-US" sz="2400" dirty="0">
              <a:cs typeface="Calibri" panose="020F0502020204030204"/>
            </a:endParaRPr>
          </a:p>
          <a:p>
            <a:pPr marL="0" lvl="0" indent="0" fontAlgn="base">
              <a:buNone/>
            </a:pPr>
            <a:r>
              <a:rPr lang="en-US" sz="2400" b="1" dirty="0"/>
              <a:t>Variable</a:t>
            </a:r>
            <a:r>
              <a:rPr lang="en-US" sz="2400" dirty="0"/>
              <a:t> – a factor, condition, or event that can be changed or controlled in order to study or test a hypothesis</a:t>
            </a:r>
            <a:endParaRPr lang="en-US" sz="24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5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6C80C-AE9D-8564-BB77-7D8BD9F18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Watch this video that explains how NASA studies earth as a complex </a:t>
            </a:r>
            <a:r>
              <a:rPr lang="en-US" sz="2400" dirty="0">
                <a:solidFill>
                  <a:srgbClr val="FFFFFF"/>
                </a:solidFill>
              </a:rPr>
              <a:t>dynamic system.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Media Placeholder 3" descr="Video with cartoon characters and &quot;Earth System Science&quot; on a whiteboar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F2A5B92-4831-736E-7250-0081473FD33E}"/>
              </a:ext>
            </a:extLst>
          </p:cNvPr>
          <p:cNvPicPr>
            <a:picLocks noGrp="1" noChangeAspect="1"/>
          </p:cNvPicPr>
          <p:nvPr>
            <p:ph type="media" sz="quarter" idx="14"/>
          </p:nvPr>
        </p:nvPicPr>
        <p:blipFill>
          <a:blip r:embed="rId3"/>
          <a:stretch>
            <a:fillRect/>
          </a:stretch>
        </p:blipFill>
        <p:spPr>
          <a:xfrm>
            <a:off x="5076825" y="2084387"/>
            <a:ext cx="6076950" cy="340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98E06-2037-F231-51E6-B3A95D48D31E}"/>
              </a:ext>
            </a:extLst>
          </p:cNvPr>
          <p:cNvSpPr txBox="1"/>
          <p:nvPr/>
        </p:nvSpPr>
        <p:spPr>
          <a:xfrm>
            <a:off x="4976037" y="5652608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https://youtu.be/f9F7yDjSdNA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4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7493-5C1A-95C3-70ED-BC753EE0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Collecting Climate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5056-D876-5E6E-5E57-729CA609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3"/>
            <a:ext cx="11049000" cy="3660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What exactly are scientists measuring with their observations? </a:t>
            </a:r>
          </a:p>
          <a:p>
            <a:pPr marL="0" indent="0">
              <a:buNone/>
            </a:pPr>
            <a:r>
              <a:rPr lang="en-US" dirty="0"/>
              <a:t>They are documenting atmospheric, terrestrial, and marine conditions or variables looking for connections or relationships. Turns out many of the variables are key indicators of climate change. </a:t>
            </a:r>
          </a:p>
          <a:p>
            <a:pPr marL="0" indent="0">
              <a:buNone/>
            </a:pPr>
            <a:r>
              <a:rPr lang="en-US" dirty="0"/>
              <a:t>If two variables </a:t>
            </a:r>
            <a:r>
              <a:rPr lang="en-US" b="1" dirty="0"/>
              <a:t>correlate</a:t>
            </a:r>
            <a:r>
              <a:rPr lang="en-US" dirty="0"/>
              <a:t>, a change in one is accompanied by a similar or opposite change in the other. If two indicators move in the same direction, they have a </a:t>
            </a:r>
            <a:r>
              <a:rPr lang="en-US" b="1" dirty="0"/>
              <a:t>direct relationship</a:t>
            </a:r>
            <a:r>
              <a:rPr lang="en-US" dirty="0"/>
              <a:t>. When two indicators move in opposite directions, they have an </a:t>
            </a:r>
            <a:r>
              <a:rPr lang="en-US" b="1" dirty="0"/>
              <a:t>inverse relationship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Take a look at the following infographic that depicts ten indicators that correlate with global warming.</a:t>
            </a:r>
          </a:p>
        </p:txBody>
      </p:sp>
    </p:spTree>
    <p:extLst>
      <p:ext uri="{BB962C8B-B14F-4D97-AF65-F5344CB8AC3E}">
        <p14:creationId xmlns:p14="http://schemas.microsoft.com/office/powerpoint/2010/main" val="362243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1D33-782D-FC39-7B15-B101A7B6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Collecting Climate Data</a:t>
            </a:r>
            <a:endParaRPr lang="en-US" dirty="0"/>
          </a:p>
        </p:txBody>
      </p:sp>
      <p:pic>
        <p:nvPicPr>
          <p:cNvPr id="4" name="Content Placeholder 3" descr="Diagram showing climate data&#10;&#10;Description automatically generated">
            <a:extLst>
              <a:ext uri="{FF2B5EF4-FFF2-40B4-BE49-F238E27FC236}">
                <a16:creationId xmlns:a16="http://schemas.microsoft.com/office/drawing/2014/main" id="{E6AD5D7B-A924-E182-2A74-AED9109DF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15" y="1561603"/>
            <a:ext cx="6954874" cy="4484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793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7493-5C1A-95C3-70ED-BC753EE0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Relationships Between Indicators - Inverse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5056-D876-5E6E-5E57-729CA609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9" y="1457471"/>
            <a:ext cx="4706591" cy="47157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Let's take a look at the relationship between two climate change indicators: sea ice cover and sea level.</a:t>
            </a:r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On this infographic, there is a black down arrow next to sea ice, letting us know that as the world warms, </a:t>
            </a:r>
            <a:r>
              <a:rPr lang="en-US" sz="2100" b="1" dirty="0">
                <a:ea typeface="+mn-lt"/>
                <a:cs typeface="+mn-lt"/>
              </a:rPr>
              <a:t>sea ice decreases</a:t>
            </a:r>
            <a:r>
              <a:rPr lang="en-US" sz="2100" dirty="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Where does all that melting ice go? As the world warms and sea ice decreases, the </a:t>
            </a:r>
            <a:r>
              <a:rPr lang="en-US" sz="2100" b="1" dirty="0">
                <a:ea typeface="+mn-lt"/>
                <a:cs typeface="+mn-lt"/>
              </a:rPr>
              <a:t>sea level increases </a:t>
            </a:r>
            <a:r>
              <a:rPr lang="en-US" sz="2100" dirty="0">
                <a:ea typeface="+mn-lt"/>
                <a:cs typeface="+mn-lt"/>
              </a:rPr>
              <a:t>(or rises). We can see this on the infographic indicated by the white upward facing arrow next to the term sea level.</a:t>
            </a:r>
          </a:p>
        </p:txBody>
      </p:sp>
      <p:grpSp>
        <p:nvGrpSpPr>
          <p:cNvPr id="7" name="Group 6" descr="Diagram showing indicators of global warming with sea level and sea ice circled">
            <a:extLst>
              <a:ext uri="{FF2B5EF4-FFF2-40B4-BE49-F238E27FC236}">
                <a16:creationId xmlns:a16="http://schemas.microsoft.com/office/drawing/2014/main" id="{9FBAE104-5D8A-0DA1-CC87-2D5A376FB8A7}"/>
              </a:ext>
            </a:extLst>
          </p:cNvPr>
          <p:cNvGrpSpPr/>
          <p:nvPr/>
        </p:nvGrpSpPr>
        <p:grpSpPr>
          <a:xfrm>
            <a:off x="5554802" y="1657927"/>
            <a:ext cx="6251944" cy="4032504"/>
            <a:chOff x="5486400" y="1371600"/>
            <a:chExt cx="6251944" cy="403250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0DE5D4A4-8530-78F3-80A7-5A34D1852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400" y="1371600"/>
              <a:ext cx="6251944" cy="4032504"/>
            </a:xfrm>
            <a:prstGeom prst="rect">
              <a:avLst/>
            </a:prstGeom>
            <a:noFill/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E7E0A7-EC1E-DB46-9C44-E479B1B2ABDF}"/>
                </a:ext>
              </a:extLst>
            </p:cNvPr>
            <p:cNvSpPr/>
            <p:nvPr/>
          </p:nvSpPr>
          <p:spPr>
            <a:xfrm>
              <a:off x="7767782" y="3801285"/>
              <a:ext cx="1280013" cy="809909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60884E-BA04-A121-EDF1-7FA41EEAB29B}"/>
                </a:ext>
              </a:extLst>
            </p:cNvPr>
            <p:cNvSpPr/>
            <p:nvPr/>
          </p:nvSpPr>
          <p:spPr>
            <a:xfrm>
              <a:off x="5486400" y="4206240"/>
              <a:ext cx="1146875" cy="104379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597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7493-5C1A-95C3-70ED-BC753EE0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Relationships Between Indicators - Inverse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5056-D876-5E6E-5E57-729CA609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09" y="1873310"/>
            <a:ext cx="4854695" cy="4510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As sea ice </a:t>
            </a:r>
            <a:r>
              <a:rPr lang="en-US" sz="2200" b="1" dirty="0">
                <a:ea typeface="+mn-lt"/>
                <a:cs typeface="+mn-lt"/>
              </a:rPr>
              <a:t>decreases</a:t>
            </a:r>
            <a:r>
              <a:rPr lang="en-US" sz="2200" dirty="0">
                <a:ea typeface="+mn-lt"/>
                <a:cs typeface="+mn-lt"/>
              </a:rPr>
              <a:t>, the sea level </a:t>
            </a:r>
            <a:r>
              <a:rPr lang="en-US" sz="2200" b="1" dirty="0">
                <a:ea typeface="+mn-lt"/>
                <a:cs typeface="+mn-lt"/>
              </a:rPr>
              <a:t>increases.</a:t>
            </a:r>
            <a:br>
              <a:rPr lang="en-US" sz="2200" b="1" dirty="0">
                <a:ea typeface="+mn-lt"/>
                <a:cs typeface="+mn-lt"/>
              </a:rPr>
            </a:br>
            <a:endParaRPr lang="en-US" sz="2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/>
              <a:t>When two variables change in opposite direction, that relationship is called an </a:t>
            </a:r>
            <a:r>
              <a:rPr lang="en-US" sz="2200" b="1" dirty="0"/>
              <a:t>inverse relationship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Sea ice and sea level have an inverse relationship.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grpSp>
        <p:nvGrpSpPr>
          <p:cNvPr id="7" name="Group 6" descr="Diagram showing indicators of global warming with sea level and sea ice circled">
            <a:extLst>
              <a:ext uri="{FF2B5EF4-FFF2-40B4-BE49-F238E27FC236}">
                <a16:creationId xmlns:a16="http://schemas.microsoft.com/office/drawing/2014/main" id="{3A5E8722-D808-3F1E-5C6D-0509FD6A93F5}"/>
              </a:ext>
            </a:extLst>
          </p:cNvPr>
          <p:cNvGrpSpPr/>
          <p:nvPr/>
        </p:nvGrpSpPr>
        <p:grpSpPr>
          <a:xfrm>
            <a:off x="5554802" y="1657927"/>
            <a:ext cx="6251944" cy="4032504"/>
            <a:chOff x="5486400" y="1371600"/>
            <a:chExt cx="6251944" cy="4032504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99941FD1-D7E4-FDC3-6987-EF9A304F0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400" y="1371600"/>
              <a:ext cx="6251944" cy="4032504"/>
            </a:xfrm>
            <a:prstGeom prst="rect">
              <a:avLst/>
            </a:prstGeom>
            <a:noFill/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B50A3D-3D55-7F86-7287-A87E9228DCC4}"/>
                </a:ext>
              </a:extLst>
            </p:cNvPr>
            <p:cNvSpPr/>
            <p:nvPr/>
          </p:nvSpPr>
          <p:spPr>
            <a:xfrm>
              <a:off x="7767782" y="3801285"/>
              <a:ext cx="1280013" cy="809909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317286-2AE1-FE02-FFAC-77E4DD73687A}"/>
                </a:ext>
              </a:extLst>
            </p:cNvPr>
            <p:cNvSpPr/>
            <p:nvPr/>
          </p:nvSpPr>
          <p:spPr>
            <a:xfrm>
              <a:off x="5486400" y="4206240"/>
              <a:ext cx="1146875" cy="104379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654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showing indicators of global warming with sea ice, snow cover and glaciers and ice sheets circled&#10;&#10;Description automatically generated">
            <a:extLst>
              <a:ext uri="{FF2B5EF4-FFF2-40B4-BE49-F238E27FC236}">
                <a16:creationId xmlns:a16="http://schemas.microsoft.com/office/drawing/2014/main" id="{0DE5D4A4-8530-78F3-80A7-5A34D185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683" y="1626782"/>
            <a:ext cx="6253212" cy="403332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57493-5C1A-95C3-70ED-BC753EE0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Relationships Between Indicators - 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5056-D876-5E6E-5E57-729CA609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82" y="1626782"/>
            <a:ext cx="4939756" cy="4715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Now, let's take a look at the relationship between snow cover and sea ice.</a:t>
            </a:r>
            <a:br>
              <a:rPr lang="en-US" sz="2100" dirty="0">
                <a:ea typeface="+mn-lt"/>
                <a:cs typeface="+mn-lt"/>
              </a:rPr>
            </a:br>
            <a:endParaRPr lang="en-US" sz="2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On this infographic, there is a black down arrow next to sea ice, letting us know that as the world warms, </a:t>
            </a:r>
            <a:r>
              <a:rPr lang="en-US" sz="2100" b="1" dirty="0">
                <a:ea typeface="+mn-lt"/>
                <a:cs typeface="+mn-lt"/>
              </a:rPr>
              <a:t>sea ice decreases</a:t>
            </a:r>
            <a:r>
              <a:rPr lang="en-US" sz="2100" dirty="0">
                <a:ea typeface="+mn-lt"/>
                <a:cs typeface="+mn-lt"/>
              </a:rPr>
              <a:t>. </a:t>
            </a:r>
            <a:br>
              <a:rPr lang="en-US" sz="2100" dirty="0">
                <a:ea typeface="+mn-lt"/>
                <a:cs typeface="+mn-lt"/>
              </a:rPr>
            </a:br>
            <a:endParaRPr lang="en-US" sz="2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As the world warms, </a:t>
            </a:r>
            <a:r>
              <a:rPr lang="en-US" sz="2100" b="1" dirty="0">
                <a:ea typeface="+mn-lt"/>
                <a:cs typeface="+mn-lt"/>
              </a:rPr>
              <a:t>snow cover also decreases</a:t>
            </a:r>
            <a:r>
              <a:rPr lang="en-US" sz="2100" dirty="0">
                <a:ea typeface="+mn-lt"/>
                <a:cs typeface="+mn-lt"/>
              </a:rPr>
              <a:t>. We can see this on the infographic indicated by the black downward facing arrow next to the term snow cover.</a:t>
            </a:r>
          </a:p>
          <a:p>
            <a:pPr marL="0" indent="0">
              <a:buNone/>
            </a:pPr>
            <a:endParaRPr lang="en-US" sz="21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1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100" dirty="0"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E7E0A7-EC1E-DB46-9C44-E479B1B2ABDF}"/>
              </a:ext>
            </a:extLst>
          </p:cNvPr>
          <p:cNvSpPr/>
          <p:nvPr/>
        </p:nvSpPr>
        <p:spPr>
          <a:xfrm>
            <a:off x="5484134" y="4297680"/>
            <a:ext cx="1280013" cy="809909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60884E-BA04-A121-EDF1-7FA41EEAB29B}"/>
              </a:ext>
            </a:extLst>
          </p:cNvPr>
          <p:cNvSpPr/>
          <p:nvPr/>
        </p:nvSpPr>
        <p:spPr>
          <a:xfrm>
            <a:off x="10515600" y="3383280"/>
            <a:ext cx="1146875" cy="104379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11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 Superstars Template 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6" ma:contentTypeDescription="Create a new document." ma:contentTypeScope="" ma:versionID="8ffe598fb4b52e1c259182195b707a61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d236162ed608142ebec581e6d8575172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4AAFC-8C9D-4378-B0FD-55D0F40BA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6FDB5-99DA-46BD-AA65-6581A6C3691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6f73a26-99ac-4f21-82c1-84b18b6a34bc"/>
    <ds:schemaRef ds:uri="f56e8ec2-5462-494e-8218-bc549b6fa7c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161940-27DB-4CAA-A355-87756BD301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Climate Superstars Task 1_branded</Template>
  <TotalTime>23</TotalTime>
  <Words>686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Climate Superstars Template V1</vt:lpstr>
      <vt:lpstr>Observing Signs of Climate Change</vt:lpstr>
      <vt:lpstr>Learning Objectives</vt:lpstr>
      <vt:lpstr>Vocabulary</vt:lpstr>
      <vt:lpstr>PowerPoint Presentation</vt:lpstr>
      <vt:lpstr>Collecting Climate Data</vt:lpstr>
      <vt:lpstr>Collecting Climate Data</vt:lpstr>
      <vt:lpstr>Relationships Between Indicators - Inverse</vt:lpstr>
      <vt:lpstr>Relationships Between Indicators - Inverse</vt:lpstr>
      <vt:lpstr>Relationships Between Indicators - Direct</vt:lpstr>
      <vt:lpstr>Relationships Between Indicators - Direct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Willig</dc:creator>
  <cp:lastModifiedBy>Amy Skalmusky</cp:lastModifiedBy>
  <cp:revision>2</cp:revision>
  <dcterms:created xsi:type="dcterms:W3CDTF">2022-04-15T14:29:07Z</dcterms:created>
  <dcterms:modified xsi:type="dcterms:W3CDTF">2022-08-10T21:18:40Z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