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11_855099A1.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 id="270" r:id="rId7"/>
    <p:sldId id="275" r:id="rId8"/>
    <p:sldId id="266" r:id="rId9"/>
    <p:sldId id="273" r:id="rId10"/>
    <p:sldId id="274"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11256B-422C-0F17-9110-2FA1A5EF96AD}" name="Nicole Lemmo Saini" initials="NLS" userId="S::NLemmoSaini@neefusa.org::6a03ec24-9619-41c8-8e38-b8410d28684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A6F3E"/>
    <a:srgbClr val="2F7A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33D56B-2A6A-7084-BBE1-1598F4127593}" v="28" dt="2022-08-10T20:33:31.232"/>
    <p1510:client id="{EE01D682-2449-465D-863E-926AA804DD23}" v="5" dt="2022-08-10T20:25:45.3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45"/>
    <p:restoredTop sz="94658"/>
  </p:normalViewPr>
  <p:slideViewPr>
    <p:cSldViewPr snapToGrid="0">
      <p:cViewPr varScale="1">
        <p:scale>
          <a:sx n="129" d="100"/>
          <a:sy n="129" d="100"/>
        </p:scale>
        <p:origin x="58" y="9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Skalmusky" userId="41bc0861-bb1c-4cd5-bc37-482524c8cdd7" providerId="ADAL" clId="{6270F58A-D9E0-48B0-B763-18FE7B376D7A}"/>
    <pc:docChg chg="modSld">
      <pc:chgData name="Amy Skalmusky" userId="41bc0861-bb1c-4cd5-bc37-482524c8cdd7" providerId="ADAL" clId="{6270F58A-D9E0-48B0-B763-18FE7B376D7A}" dt="2022-08-10T21:29:20.586" v="223" actId="1076"/>
      <pc:docMkLst>
        <pc:docMk/>
      </pc:docMkLst>
      <pc:sldChg chg="modSp mod">
        <pc:chgData name="Amy Skalmusky" userId="41bc0861-bb1c-4cd5-bc37-482524c8cdd7" providerId="ADAL" clId="{6270F58A-D9E0-48B0-B763-18FE7B376D7A}" dt="2022-08-10T21:29:13.626" v="222" actId="15"/>
        <pc:sldMkLst>
          <pc:docMk/>
          <pc:sldMk cId="2344219599" sldId="257"/>
        </pc:sldMkLst>
        <pc:spChg chg="mod">
          <ac:chgData name="Amy Skalmusky" userId="41bc0861-bb1c-4cd5-bc37-482524c8cdd7" providerId="ADAL" clId="{6270F58A-D9E0-48B0-B763-18FE7B376D7A}" dt="2022-08-10T21:29:13.626" v="222" actId="15"/>
          <ac:spMkLst>
            <pc:docMk/>
            <pc:sldMk cId="2344219599" sldId="257"/>
            <ac:spMk id="3" creationId="{05D7912C-CF36-741E-3B0D-CFB1134D0FF3}"/>
          </ac:spMkLst>
        </pc:spChg>
      </pc:sldChg>
      <pc:sldChg chg="modSp mod">
        <pc:chgData name="Amy Skalmusky" userId="41bc0861-bb1c-4cd5-bc37-482524c8cdd7" providerId="ADAL" clId="{6270F58A-D9E0-48B0-B763-18FE7B376D7A}" dt="2022-08-10T21:27:18.055" v="5" actId="14100"/>
        <pc:sldMkLst>
          <pc:docMk/>
          <pc:sldMk cId="3622430913" sldId="266"/>
        </pc:sldMkLst>
        <pc:spChg chg="mod">
          <ac:chgData name="Amy Skalmusky" userId="41bc0861-bb1c-4cd5-bc37-482524c8cdd7" providerId="ADAL" clId="{6270F58A-D9E0-48B0-B763-18FE7B376D7A}" dt="2022-08-10T21:27:02.082" v="0" actId="20577"/>
          <ac:spMkLst>
            <pc:docMk/>
            <pc:sldMk cId="3622430913" sldId="266"/>
            <ac:spMk id="2" creationId="{1FC57493-5C1A-95C3-70ED-BC753EE0BA46}"/>
          </ac:spMkLst>
        </pc:spChg>
        <pc:spChg chg="mod">
          <ac:chgData name="Amy Skalmusky" userId="41bc0861-bb1c-4cd5-bc37-482524c8cdd7" providerId="ADAL" clId="{6270F58A-D9E0-48B0-B763-18FE7B376D7A}" dt="2022-08-10T21:27:18.055" v="5" actId="14100"/>
          <ac:spMkLst>
            <pc:docMk/>
            <pc:sldMk cId="3622430913" sldId="266"/>
            <ac:spMk id="3" creationId="{5B095056-D876-5E6E-5E57-729CA609F104}"/>
          </ac:spMkLst>
        </pc:spChg>
      </pc:sldChg>
      <pc:sldChg chg="modSp mod">
        <pc:chgData name="Amy Skalmusky" userId="41bc0861-bb1c-4cd5-bc37-482524c8cdd7" providerId="ADAL" clId="{6270F58A-D9E0-48B0-B763-18FE7B376D7A}" dt="2022-08-10T21:29:20.586" v="223" actId="1076"/>
        <pc:sldMkLst>
          <pc:docMk/>
          <pc:sldMk cId="4200358982" sldId="270"/>
        </pc:sldMkLst>
        <pc:spChg chg="mod">
          <ac:chgData name="Amy Skalmusky" userId="41bc0861-bb1c-4cd5-bc37-482524c8cdd7" providerId="ADAL" clId="{6270F58A-D9E0-48B0-B763-18FE7B376D7A}" dt="2022-08-10T21:29:20.586" v="223" actId="1076"/>
          <ac:spMkLst>
            <pc:docMk/>
            <pc:sldMk cId="4200358982" sldId="270"/>
            <ac:spMk id="3" creationId="{2098F2BB-E943-557A-A0DC-EC9E8EC9A0BD}"/>
          </ac:spMkLst>
        </pc:spChg>
      </pc:sldChg>
      <pc:sldChg chg="modSp mod">
        <pc:chgData name="Amy Skalmusky" userId="41bc0861-bb1c-4cd5-bc37-482524c8cdd7" providerId="ADAL" clId="{6270F58A-D9E0-48B0-B763-18FE7B376D7A}" dt="2022-08-10T21:28:30.635" v="181" actId="962"/>
        <pc:sldMkLst>
          <pc:docMk/>
          <pc:sldMk cId="2236651937" sldId="273"/>
        </pc:sldMkLst>
        <pc:spChg chg="mod">
          <ac:chgData name="Amy Skalmusky" userId="41bc0861-bb1c-4cd5-bc37-482524c8cdd7" providerId="ADAL" clId="{6270F58A-D9E0-48B0-B763-18FE7B376D7A}" dt="2022-08-10T21:27:28.976" v="9" actId="20577"/>
          <ac:spMkLst>
            <pc:docMk/>
            <pc:sldMk cId="2236651937" sldId="273"/>
            <ac:spMk id="3" creationId="{354D97DA-7AEF-DE87-5472-2A6F7D1BE0E0}"/>
          </ac:spMkLst>
        </pc:spChg>
        <pc:picChg chg="mod">
          <ac:chgData name="Amy Skalmusky" userId="41bc0861-bb1c-4cd5-bc37-482524c8cdd7" providerId="ADAL" clId="{6270F58A-D9E0-48B0-B763-18FE7B376D7A}" dt="2022-08-10T21:28:30.635" v="181" actId="962"/>
          <ac:picMkLst>
            <pc:docMk/>
            <pc:sldMk cId="2236651937" sldId="273"/>
            <ac:picMk id="4" creationId="{0CD79BC4-14E1-C49E-00DA-1D1E567EA3AE}"/>
          </ac:picMkLst>
        </pc:picChg>
      </pc:sldChg>
      <pc:sldChg chg="modSp mod">
        <pc:chgData name="Amy Skalmusky" userId="41bc0861-bb1c-4cd5-bc37-482524c8cdd7" providerId="ADAL" clId="{6270F58A-D9E0-48B0-B763-18FE7B376D7A}" dt="2022-08-10T21:27:59.341" v="15" actId="948"/>
        <pc:sldMkLst>
          <pc:docMk/>
          <pc:sldMk cId="3711864796" sldId="274"/>
        </pc:sldMkLst>
        <pc:spChg chg="mod">
          <ac:chgData name="Amy Skalmusky" userId="41bc0861-bb1c-4cd5-bc37-482524c8cdd7" providerId="ADAL" clId="{6270F58A-D9E0-48B0-B763-18FE7B376D7A}" dt="2022-08-10T21:27:38.868" v="12" actId="20577"/>
          <ac:spMkLst>
            <pc:docMk/>
            <pc:sldMk cId="3711864796" sldId="274"/>
            <ac:spMk id="2" creationId="{8D7C5A44-25C8-6BF1-43D8-2AE4EBDD4591}"/>
          </ac:spMkLst>
        </pc:spChg>
        <pc:spChg chg="mod">
          <ac:chgData name="Amy Skalmusky" userId="41bc0861-bb1c-4cd5-bc37-482524c8cdd7" providerId="ADAL" clId="{6270F58A-D9E0-48B0-B763-18FE7B376D7A}" dt="2022-08-10T21:27:59.341" v="15" actId="948"/>
          <ac:spMkLst>
            <pc:docMk/>
            <pc:sldMk cId="3711864796" sldId="274"/>
            <ac:spMk id="3" creationId="{3F9E25E4-0DAC-857F-07D5-741C0F827652}"/>
          </ac:spMkLst>
        </pc:spChg>
      </pc:sldChg>
      <pc:sldChg chg="modSp mod">
        <pc:chgData name="Amy Skalmusky" userId="41bc0861-bb1c-4cd5-bc37-482524c8cdd7" providerId="ADAL" clId="{6270F58A-D9E0-48B0-B763-18FE7B376D7A}" dt="2022-08-10T21:28:43.714" v="221" actId="962"/>
        <pc:sldMkLst>
          <pc:docMk/>
          <pc:sldMk cId="593909894" sldId="275"/>
        </pc:sldMkLst>
        <pc:picChg chg="mod">
          <ac:chgData name="Amy Skalmusky" userId="41bc0861-bb1c-4cd5-bc37-482524c8cdd7" providerId="ADAL" clId="{6270F58A-D9E0-48B0-B763-18FE7B376D7A}" dt="2022-08-10T21:28:43.714" v="221" actId="962"/>
          <ac:picMkLst>
            <pc:docMk/>
            <pc:sldMk cId="593909894" sldId="275"/>
            <ac:picMk id="4" creationId="{A55C1C86-EA0A-EDD7-52D5-E67B1DADE6DC}"/>
          </ac:picMkLst>
        </pc:picChg>
      </pc:sldChg>
    </pc:docChg>
  </pc:docChgLst>
  <pc:docChgLst>
    <pc:chgData name="Nicole Lemmo Saini" userId="6a03ec24-9619-41c8-8e38-b8410d286849" providerId="ADAL" clId="{EE01D682-2449-465D-863E-926AA804DD23}"/>
    <pc:docChg chg="custSel addSld delSld modSld">
      <pc:chgData name="Nicole Lemmo Saini" userId="6a03ec24-9619-41c8-8e38-b8410d286849" providerId="ADAL" clId="{EE01D682-2449-465D-863E-926AA804DD23}" dt="2022-08-10T20:26:26.127" v="44" actId="14100"/>
      <pc:docMkLst>
        <pc:docMk/>
      </pc:docMkLst>
      <pc:sldChg chg="modSp">
        <pc:chgData name="Nicole Lemmo Saini" userId="6a03ec24-9619-41c8-8e38-b8410d286849" providerId="ADAL" clId="{EE01D682-2449-465D-863E-926AA804DD23}" dt="2022-08-10T20:23:27.997" v="4"/>
        <pc:sldMkLst>
          <pc:docMk/>
          <pc:sldMk cId="306541800" sldId="256"/>
        </pc:sldMkLst>
        <pc:spChg chg="mod">
          <ac:chgData name="Nicole Lemmo Saini" userId="6a03ec24-9619-41c8-8e38-b8410d286849" providerId="ADAL" clId="{EE01D682-2449-465D-863E-926AA804DD23}" dt="2022-08-10T20:23:27.997" v="4"/>
          <ac:spMkLst>
            <pc:docMk/>
            <pc:sldMk cId="306541800" sldId="256"/>
            <ac:spMk id="3" creationId="{6FD68D68-B1B1-0B7B-1BA9-89268D2C4D48}"/>
          </ac:spMkLst>
        </pc:spChg>
      </pc:sldChg>
      <pc:sldChg chg="modSp">
        <pc:chgData name="Nicole Lemmo Saini" userId="6a03ec24-9619-41c8-8e38-b8410d286849" providerId="ADAL" clId="{EE01D682-2449-465D-863E-926AA804DD23}" dt="2022-08-10T20:23:27.997" v="4"/>
        <pc:sldMkLst>
          <pc:docMk/>
          <pc:sldMk cId="2344219599" sldId="257"/>
        </pc:sldMkLst>
        <pc:spChg chg="mod">
          <ac:chgData name="Nicole Lemmo Saini" userId="6a03ec24-9619-41c8-8e38-b8410d286849" providerId="ADAL" clId="{EE01D682-2449-465D-863E-926AA804DD23}" dt="2022-08-10T20:23:27.997" v="4"/>
          <ac:spMkLst>
            <pc:docMk/>
            <pc:sldMk cId="2344219599" sldId="257"/>
            <ac:spMk id="2" creationId="{5E17C759-D2FE-8A9B-1341-891DF5112D9B}"/>
          </ac:spMkLst>
        </pc:spChg>
        <pc:spChg chg="mod">
          <ac:chgData name="Nicole Lemmo Saini" userId="6a03ec24-9619-41c8-8e38-b8410d286849" providerId="ADAL" clId="{EE01D682-2449-465D-863E-926AA804DD23}" dt="2022-08-10T20:23:27.997" v="4"/>
          <ac:spMkLst>
            <pc:docMk/>
            <pc:sldMk cId="2344219599" sldId="257"/>
            <ac:spMk id="3" creationId="{05D7912C-CF36-741E-3B0D-CFB1134D0FF3}"/>
          </ac:spMkLst>
        </pc:spChg>
      </pc:sldChg>
      <pc:sldChg chg="modSp mod">
        <pc:chgData name="Nicole Lemmo Saini" userId="6a03ec24-9619-41c8-8e38-b8410d286849" providerId="ADAL" clId="{EE01D682-2449-465D-863E-926AA804DD23}" dt="2022-08-10T20:24:32.552" v="18" actId="1076"/>
        <pc:sldMkLst>
          <pc:docMk/>
          <pc:sldMk cId="3622430913" sldId="266"/>
        </pc:sldMkLst>
        <pc:spChg chg="mod">
          <ac:chgData name="Nicole Lemmo Saini" userId="6a03ec24-9619-41c8-8e38-b8410d286849" providerId="ADAL" clId="{EE01D682-2449-465D-863E-926AA804DD23}" dt="2022-08-10T20:23:27.997" v="4"/>
          <ac:spMkLst>
            <pc:docMk/>
            <pc:sldMk cId="3622430913" sldId="266"/>
            <ac:spMk id="2" creationId="{1FC57493-5C1A-95C3-70ED-BC753EE0BA46}"/>
          </ac:spMkLst>
        </pc:spChg>
        <pc:spChg chg="mod">
          <ac:chgData name="Nicole Lemmo Saini" userId="6a03ec24-9619-41c8-8e38-b8410d286849" providerId="ADAL" clId="{EE01D682-2449-465D-863E-926AA804DD23}" dt="2022-08-10T20:24:32.552" v="18" actId="1076"/>
          <ac:spMkLst>
            <pc:docMk/>
            <pc:sldMk cId="3622430913" sldId="266"/>
            <ac:spMk id="3" creationId="{5B095056-D876-5E6E-5E57-729CA609F104}"/>
          </ac:spMkLst>
        </pc:spChg>
      </pc:sldChg>
      <pc:sldChg chg="delSp modSp del mod delDesignElem">
        <pc:chgData name="Nicole Lemmo Saini" userId="6a03ec24-9619-41c8-8e38-b8410d286849" providerId="ADAL" clId="{EE01D682-2449-465D-863E-926AA804DD23}" dt="2022-08-10T20:26:15.996" v="42" actId="47"/>
        <pc:sldMkLst>
          <pc:docMk/>
          <pc:sldMk cId="3291254304" sldId="268"/>
        </pc:sldMkLst>
        <pc:spChg chg="mod">
          <ac:chgData name="Nicole Lemmo Saini" userId="6a03ec24-9619-41c8-8e38-b8410d286849" providerId="ADAL" clId="{EE01D682-2449-465D-863E-926AA804DD23}" dt="2022-08-10T20:25:15.648" v="27" actId="21"/>
          <ac:spMkLst>
            <pc:docMk/>
            <pc:sldMk cId="3291254304" sldId="268"/>
            <ac:spMk id="2" creationId="{7A65896B-888E-ABE3-0590-E74AEF61EA5F}"/>
          </ac:spMkLst>
        </pc:spChg>
        <pc:spChg chg="mod">
          <ac:chgData name="Nicole Lemmo Saini" userId="6a03ec24-9619-41c8-8e38-b8410d286849" providerId="ADAL" clId="{EE01D682-2449-465D-863E-926AA804DD23}" dt="2022-08-10T20:25:26.792" v="30" actId="21"/>
          <ac:spMkLst>
            <pc:docMk/>
            <pc:sldMk cId="3291254304" sldId="268"/>
            <ac:spMk id="3" creationId="{99C12BA3-F630-9C78-35E7-F25E13E86FA7}"/>
          </ac:spMkLst>
        </pc:spChg>
        <pc:spChg chg="del">
          <ac:chgData name="Nicole Lemmo Saini" userId="6a03ec24-9619-41c8-8e38-b8410d286849" providerId="ADAL" clId="{EE01D682-2449-465D-863E-926AA804DD23}" dt="2022-08-10T20:25:33.458" v="32" actId="21"/>
          <ac:spMkLst>
            <pc:docMk/>
            <pc:sldMk cId="3291254304" sldId="268"/>
            <ac:spMk id="4" creationId="{66FDBA4F-6D65-99F7-3201-88A28DCFC0E8}"/>
          </ac:spMkLst>
        </pc:spChg>
        <pc:spChg chg="del">
          <ac:chgData name="Nicole Lemmo Saini" userId="6a03ec24-9619-41c8-8e38-b8410d286849" providerId="ADAL" clId="{EE01D682-2449-465D-863E-926AA804DD23}" dt="2022-08-10T20:23:27.997" v="4"/>
          <ac:spMkLst>
            <pc:docMk/>
            <pc:sldMk cId="3291254304" sldId="268"/>
            <ac:spMk id="9" creationId="{4038CB10-1F5C-4D54-9DF7-12586DE5B007}"/>
          </ac:spMkLst>
        </pc:spChg>
        <pc:spChg chg="del">
          <ac:chgData name="Nicole Lemmo Saini" userId="6a03ec24-9619-41c8-8e38-b8410d286849" providerId="ADAL" clId="{EE01D682-2449-465D-863E-926AA804DD23}" dt="2022-08-10T20:23:27.997" v="4"/>
          <ac:spMkLst>
            <pc:docMk/>
            <pc:sldMk cId="3291254304" sldId="268"/>
            <ac:spMk id="11" creationId="{36D30126-6314-4A93-B27E-5C66CF781924}"/>
          </ac:spMkLst>
        </pc:spChg>
        <pc:spChg chg="del">
          <ac:chgData name="Nicole Lemmo Saini" userId="6a03ec24-9619-41c8-8e38-b8410d286849" providerId="ADAL" clId="{EE01D682-2449-465D-863E-926AA804DD23}" dt="2022-08-10T20:23:27.997" v="4"/>
          <ac:spMkLst>
            <pc:docMk/>
            <pc:sldMk cId="3291254304" sldId="268"/>
            <ac:spMk id="13" creationId="{73ED6512-6858-4552-B699-9A97FE9A4EA2}"/>
          </ac:spMkLst>
        </pc:spChg>
      </pc:sldChg>
      <pc:sldChg chg="modSp">
        <pc:chgData name="Nicole Lemmo Saini" userId="6a03ec24-9619-41c8-8e38-b8410d286849" providerId="ADAL" clId="{EE01D682-2449-465D-863E-926AA804DD23}" dt="2022-08-10T20:23:27.997" v="4"/>
        <pc:sldMkLst>
          <pc:docMk/>
          <pc:sldMk cId="4200358982" sldId="270"/>
        </pc:sldMkLst>
        <pc:spChg chg="mod">
          <ac:chgData name="Nicole Lemmo Saini" userId="6a03ec24-9619-41c8-8e38-b8410d286849" providerId="ADAL" clId="{EE01D682-2449-465D-863E-926AA804DD23}" dt="2022-08-10T20:23:27.997" v="4"/>
          <ac:spMkLst>
            <pc:docMk/>
            <pc:sldMk cId="4200358982" sldId="270"/>
            <ac:spMk id="2" creationId="{C73C711E-17E8-1FE4-3CB3-26476050DEB6}"/>
          </ac:spMkLst>
        </pc:spChg>
      </pc:sldChg>
      <pc:sldChg chg="addSp delSp modSp del mod delDesignElem">
        <pc:chgData name="Nicole Lemmo Saini" userId="6a03ec24-9619-41c8-8e38-b8410d286849" providerId="ADAL" clId="{EE01D682-2449-465D-863E-926AA804DD23}" dt="2022-08-10T20:24:12.722" v="14" actId="47"/>
        <pc:sldMkLst>
          <pc:docMk/>
          <pc:sldMk cId="1879881531" sldId="271"/>
        </pc:sldMkLst>
        <pc:spChg chg="mod">
          <ac:chgData name="Nicole Lemmo Saini" userId="6a03ec24-9619-41c8-8e38-b8410d286849" providerId="ADAL" clId="{EE01D682-2449-465D-863E-926AA804DD23}" dt="2022-08-10T20:23:44.441" v="6" actId="21"/>
          <ac:spMkLst>
            <pc:docMk/>
            <pc:sldMk cId="1879881531" sldId="271"/>
            <ac:spMk id="2" creationId="{5C5FEBFA-268B-0762-438A-103A0A622E48}"/>
          </ac:spMkLst>
        </pc:spChg>
        <pc:spChg chg="add mod">
          <ac:chgData name="Nicole Lemmo Saini" userId="6a03ec24-9619-41c8-8e38-b8410d286849" providerId="ADAL" clId="{EE01D682-2449-465D-863E-926AA804DD23}" dt="2022-08-10T20:23:51.601" v="8" actId="21"/>
          <ac:spMkLst>
            <pc:docMk/>
            <pc:sldMk cId="1879881531" sldId="271"/>
            <ac:spMk id="4" creationId="{49D957FA-8F9F-795C-49D9-62AE67252CD1}"/>
          </ac:spMkLst>
        </pc:spChg>
        <pc:spChg chg="del mod">
          <ac:chgData name="Nicole Lemmo Saini" userId="6a03ec24-9619-41c8-8e38-b8410d286849" providerId="ADAL" clId="{EE01D682-2449-465D-863E-926AA804DD23}" dt="2022-08-10T20:24:01.449" v="11" actId="21"/>
          <ac:spMkLst>
            <pc:docMk/>
            <pc:sldMk cId="1879881531" sldId="271"/>
            <ac:spMk id="8" creationId="{9C2CB7C5-E293-3251-BD5A-9688B2F98F51}"/>
          </ac:spMkLst>
        </pc:spChg>
        <pc:spChg chg="del">
          <ac:chgData name="Nicole Lemmo Saini" userId="6a03ec24-9619-41c8-8e38-b8410d286849" providerId="ADAL" clId="{EE01D682-2449-465D-863E-926AA804DD23}" dt="2022-08-10T20:23:27.997" v="4"/>
          <ac:spMkLst>
            <pc:docMk/>
            <pc:sldMk cId="1879881531" sldId="271"/>
            <ac:spMk id="9" creationId="{D12DDE76-C203-4047-9998-63900085B5E8}"/>
          </ac:spMkLst>
        </pc:spChg>
        <pc:picChg chg="del">
          <ac:chgData name="Nicole Lemmo Saini" userId="6a03ec24-9619-41c8-8e38-b8410d286849" providerId="ADAL" clId="{EE01D682-2449-465D-863E-926AA804DD23}" dt="2022-08-10T20:23:51.601" v="8" actId="21"/>
          <ac:picMkLst>
            <pc:docMk/>
            <pc:sldMk cId="1879881531" sldId="271"/>
            <ac:picMk id="7" creationId="{25E178D6-69B2-3708-44A7-CB1B71B3671B}"/>
          </ac:picMkLst>
        </pc:picChg>
      </pc:sldChg>
      <pc:sldChg chg="modSp mod addCm">
        <pc:chgData name="Nicole Lemmo Saini" userId="6a03ec24-9619-41c8-8e38-b8410d286849" providerId="ADAL" clId="{EE01D682-2449-465D-863E-926AA804DD23}" dt="2022-08-10T20:24:55.794" v="23"/>
        <pc:sldMkLst>
          <pc:docMk/>
          <pc:sldMk cId="2236651937" sldId="273"/>
        </pc:sldMkLst>
        <pc:picChg chg="mod">
          <ac:chgData name="Nicole Lemmo Saini" userId="6a03ec24-9619-41c8-8e38-b8410d286849" providerId="ADAL" clId="{EE01D682-2449-465D-863E-926AA804DD23}" dt="2022-08-10T20:24:44.064" v="22" actId="1076"/>
          <ac:picMkLst>
            <pc:docMk/>
            <pc:sldMk cId="2236651937" sldId="273"/>
            <ac:picMk id="4" creationId="{0CD79BC4-14E1-C49E-00DA-1D1E567EA3AE}"/>
          </ac:picMkLst>
        </pc:picChg>
      </pc:sldChg>
      <pc:sldChg chg="modSp mod">
        <pc:chgData name="Nicole Lemmo Saini" userId="6a03ec24-9619-41c8-8e38-b8410d286849" providerId="ADAL" clId="{EE01D682-2449-465D-863E-926AA804DD23}" dt="2022-08-10T20:26:26.127" v="44" actId="14100"/>
        <pc:sldMkLst>
          <pc:docMk/>
          <pc:sldMk cId="3711864796" sldId="274"/>
        </pc:sldMkLst>
        <pc:spChg chg="mod">
          <ac:chgData name="Nicole Lemmo Saini" userId="6a03ec24-9619-41c8-8e38-b8410d286849" providerId="ADAL" clId="{EE01D682-2449-465D-863E-926AA804DD23}" dt="2022-08-10T20:23:27.997" v="4"/>
          <ac:spMkLst>
            <pc:docMk/>
            <pc:sldMk cId="3711864796" sldId="274"/>
            <ac:spMk id="2" creationId="{8D7C5A44-25C8-6BF1-43D8-2AE4EBDD4591}"/>
          </ac:spMkLst>
        </pc:spChg>
        <pc:spChg chg="mod">
          <ac:chgData name="Nicole Lemmo Saini" userId="6a03ec24-9619-41c8-8e38-b8410d286849" providerId="ADAL" clId="{EE01D682-2449-465D-863E-926AA804DD23}" dt="2022-08-10T20:26:26.127" v="44" actId="14100"/>
          <ac:spMkLst>
            <pc:docMk/>
            <pc:sldMk cId="3711864796" sldId="274"/>
            <ac:spMk id="3" creationId="{3F9E25E4-0DAC-857F-07D5-741C0F827652}"/>
          </ac:spMkLst>
        </pc:spChg>
      </pc:sldChg>
      <pc:sldChg chg="new del">
        <pc:chgData name="Nicole Lemmo Saini" userId="6a03ec24-9619-41c8-8e38-b8410d286849" providerId="ADAL" clId="{EE01D682-2449-465D-863E-926AA804DD23}" dt="2022-08-10T20:23:16.161" v="1" actId="47"/>
        <pc:sldMkLst>
          <pc:docMk/>
          <pc:sldMk cId="410769325" sldId="275"/>
        </pc:sldMkLst>
      </pc:sldChg>
      <pc:sldChg chg="addSp delSp modSp new mod">
        <pc:chgData name="Nicole Lemmo Saini" userId="6a03ec24-9619-41c8-8e38-b8410d286849" providerId="ADAL" clId="{EE01D682-2449-465D-863E-926AA804DD23}" dt="2022-08-10T20:24:11.049" v="13" actId="1076"/>
        <pc:sldMkLst>
          <pc:docMk/>
          <pc:sldMk cId="593909894" sldId="275"/>
        </pc:sldMkLst>
        <pc:spChg chg="mod">
          <ac:chgData name="Nicole Lemmo Saini" userId="6a03ec24-9619-41c8-8e38-b8410d286849" providerId="ADAL" clId="{EE01D682-2449-465D-863E-926AA804DD23}" dt="2022-08-10T20:23:48.875" v="7"/>
          <ac:spMkLst>
            <pc:docMk/>
            <pc:sldMk cId="593909894" sldId="275"/>
            <ac:spMk id="2" creationId="{837617F0-6F51-E2E0-9E90-6A25DA191301}"/>
          </ac:spMkLst>
        </pc:spChg>
        <pc:spChg chg="del">
          <ac:chgData name="Nicole Lemmo Saini" userId="6a03ec24-9619-41c8-8e38-b8410d286849" providerId="ADAL" clId="{EE01D682-2449-465D-863E-926AA804DD23}" dt="2022-08-10T20:23:54.228" v="9"/>
          <ac:spMkLst>
            <pc:docMk/>
            <pc:sldMk cId="593909894" sldId="275"/>
            <ac:spMk id="3" creationId="{C71FAE0B-7C82-94E3-0B33-CF8D2C8306C9}"/>
          </ac:spMkLst>
        </pc:spChg>
        <pc:spChg chg="add mod">
          <ac:chgData name="Nicole Lemmo Saini" userId="6a03ec24-9619-41c8-8e38-b8410d286849" providerId="ADAL" clId="{EE01D682-2449-465D-863E-926AA804DD23}" dt="2022-08-10T20:24:11.049" v="13" actId="1076"/>
          <ac:spMkLst>
            <pc:docMk/>
            <pc:sldMk cId="593909894" sldId="275"/>
            <ac:spMk id="5" creationId="{4A3D6002-3DDB-AD88-FC4C-CBD983EF152C}"/>
          </ac:spMkLst>
        </pc:spChg>
        <pc:picChg chg="add mod">
          <ac:chgData name="Nicole Lemmo Saini" userId="6a03ec24-9619-41c8-8e38-b8410d286849" providerId="ADAL" clId="{EE01D682-2449-465D-863E-926AA804DD23}" dt="2022-08-10T20:23:54.228" v="9"/>
          <ac:picMkLst>
            <pc:docMk/>
            <pc:sldMk cId="593909894" sldId="275"/>
            <ac:picMk id="4" creationId="{A55C1C86-EA0A-EDD7-52D5-E67B1DADE6DC}"/>
          </ac:picMkLst>
        </pc:picChg>
      </pc:sldChg>
      <pc:sldChg chg="new del">
        <pc:chgData name="Nicole Lemmo Saini" userId="6a03ec24-9619-41c8-8e38-b8410d286849" providerId="ADAL" clId="{EE01D682-2449-465D-863E-926AA804DD23}" dt="2022-08-10T20:25:05.491" v="25" actId="47"/>
        <pc:sldMkLst>
          <pc:docMk/>
          <pc:sldMk cId="15385903" sldId="276"/>
        </pc:sldMkLst>
      </pc:sldChg>
      <pc:sldChg chg="addSp modSp new mod">
        <pc:chgData name="Nicole Lemmo Saini" userId="6a03ec24-9619-41c8-8e38-b8410d286849" providerId="ADAL" clId="{EE01D682-2449-465D-863E-926AA804DD23}" dt="2022-08-10T20:26:12.475" v="41" actId="14100"/>
        <pc:sldMkLst>
          <pc:docMk/>
          <pc:sldMk cId="3132862257" sldId="276"/>
        </pc:sldMkLst>
        <pc:spChg chg="mod">
          <ac:chgData name="Nicole Lemmo Saini" userId="6a03ec24-9619-41c8-8e38-b8410d286849" providerId="ADAL" clId="{EE01D682-2449-465D-863E-926AA804DD23}" dt="2022-08-10T20:25:22.356" v="29" actId="255"/>
          <ac:spMkLst>
            <pc:docMk/>
            <pc:sldMk cId="3132862257" sldId="276"/>
            <ac:spMk id="2" creationId="{A8DEE496-9136-1FAB-6D96-6A27E49DD2FA}"/>
          </ac:spMkLst>
        </pc:spChg>
        <pc:spChg chg="mod">
          <ac:chgData name="Nicole Lemmo Saini" userId="6a03ec24-9619-41c8-8e38-b8410d286849" providerId="ADAL" clId="{EE01D682-2449-465D-863E-926AA804DD23}" dt="2022-08-10T20:25:29.365" v="31"/>
          <ac:spMkLst>
            <pc:docMk/>
            <pc:sldMk cId="3132862257" sldId="276"/>
            <ac:spMk id="3" creationId="{D7824961-1DB8-ADA2-6D9B-B8086A95835D}"/>
          </ac:spMkLst>
        </pc:spChg>
        <pc:spChg chg="add mod">
          <ac:chgData name="Nicole Lemmo Saini" userId="6a03ec24-9619-41c8-8e38-b8410d286849" providerId="ADAL" clId="{EE01D682-2449-465D-863E-926AA804DD23}" dt="2022-08-10T20:26:12.475" v="41" actId="14100"/>
          <ac:spMkLst>
            <pc:docMk/>
            <pc:sldMk cId="3132862257" sldId="276"/>
            <ac:spMk id="4" creationId="{179024A8-B79B-3EDB-0862-EF0CC5B338A2}"/>
          </ac:spMkLst>
        </pc:spChg>
        <pc:spChg chg="add mod">
          <ac:chgData name="Nicole Lemmo Saini" userId="6a03ec24-9619-41c8-8e38-b8410d286849" providerId="ADAL" clId="{EE01D682-2449-465D-863E-926AA804DD23}" dt="2022-08-10T20:26:08.532" v="40" actId="14100"/>
          <ac:spMkLst>
            <pc:docMk/>
            <pc:sldMk cId="3132862257" sldId="276"/>
            <ac:spMk id="5" creationId="{489289E0-508C-AFC1-1866-161F133D3B1F}"/>
          </ac:spMkLst>
        </pc:spChg>
      </pc:sldChg>
    </pc:docChg>
  </pc:docChgLst>
  <pc:docChgLst>
    <pc:chgData name="Megan Willig" userId="S::mwillig@neefusa.org::c780a6ed-d7b9-474c-9cc3-5637695fd082" providerId="AD" clId="Web-{EC33D56B-2A6A-7084-BBE1-1598F4127593}"/>
    <pc:docChg chg="modSld">
      <pc:chgData name="Megan Willig" userId="S::mwillig@neefusa.org::c780a6ed-d7b9-474c-9cc3-5637695fd082" providerId="AD" clId="Web-{EC33D56B-2A6A-7084-BBE1-1598F4127593}" dt="2022-08-10T20:33:31.232" v="28" actId="20577"/>
      <pc:docMkLst>
        <pc:docMk/>
      </pc:docMkLst>
      <pc:sldChg chg="addSp modSp">
        <pc:chgData name="Megan Willig" userId="S::mwillig@neefusa.org::c780a6ed-d7b9-474c-9cc3-5637695fd082" providerId="AD" clId="Web-{EC33D56B-2A6A-7084-BBE1-1598F4127593}" dt="2022-08-10T20:33:31.232" v="28" actId="20577"/>
        <pc:sldMkLst>
          <pc:docMk/>
          <pc:sldMk cId="2236651937" sldId="273"/>
        </pc:sldMkLst>
        <pc:spChg chg="add mod">
          <ac:chgData name="Megan Willig" userId="S::mwillig@neefusa.org::c780a6ed-d7b9-474c-9cc3-5637695fd082" providerId="AD" clId="Web-{EC33D56B-2A6A-7084-BBE1-1598F4127593}" dt="2022-08-10T20:33:31.232" v="28" actId="20577"/>
          <ac:spMkLst>
            <pc:docMk/>
            <pc:sldMk cId="2236651937" sldId="273"/>
            <ac:spMk id="3" creationId="{354D97DA-7AEF-DE87-5472-2A6F7D1BE0E0}"/>
          </ac:spMkLst>
        </pc:spChg>
      </pc:sldChg>
    </pc:docChg>
  </pc:docChgLst>
</pc:chgInfo>
</file>

<file path=ppt/comments/modernComment_111_855099A1.xml><?xml version="1.0" encoding="utf-8"?>
<p188:cmLst xmlns:a="http://schemas.openxmlformats.org/drawingml/2006/main" xmlns:r="http://schemas.openxmlformats.org/officeDocument/2006/relationships" xmlns:p188="http://schemas.microsoft.com/office/powerpoint/2018/8/main">
  <p188:cm id="{5A2DF389-E894-400C-BCB1-CCDA8547F46B}" authorId="{8011256B-422C-0F17-9110-2FA1A5EF96AD}" created="2022-08-10T20:24:55.778">
    <pc:sldMkLst xmlns:pc="http://schemas.microsoft.com/office/powerpoint/2013/main/command">
      <pc:docMk/>
      <pc:sldMk cId="2236651937" sldId="273"/>
    </pc:sldMkLst>
    <p188:txBody>
      <a:bodyPr/>
      <a:lstStyle/>
      <a:p>
        <a:r>
          <a:rPr lang="en-US"/>
          <a:t>[@Megan Willig] title here</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15DC-BE5B-B417-715B-6F65DFBD4B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50ACF1-122A-975E-ACA9-D4F824A88A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213399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267E0-FA99-DF8B-FD66-5ACDE6D3C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EE9BFE-C6FF-A10A-36A3-4257D5954D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C852F6-60AE-9CC0-BF4A-0D493314AE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6367C1-9474-6D59-E6EB-D019F615E837}"/>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6" name="Footer Placeholder 5">
            <a:extLst>
              <a:ext uri="{FF2B5EF4-FFF2-40B4-BE49-F238E27FC236}">
                <a16:creationId xmlns:a16="http://schemas.microsoft.com/office/drawing/2014/main" id="{778D6B74-8370-AE1E-733F-2E9ECE90190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A764F47-3F69-84F7-C8C2-DEF22DAB4D78}"/>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377803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0F20-8C0B-4235-58EF-6292A82040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4D990D-5085-4B73-2B23-52E60688B0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E79C2-5AC7-C634-F8E9-6DA9DA54B7B5}"/>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5" name="Footer Placeholder 4">
            <a:extLst>
              <a:ext uri="{FF2B5EF4-FFF2-40B4-BE49-F238E27FC236}">
                <a16:creationId xmlns:a16="http://schemas.microsoft.com/office/drawing/2014/main" id="{8743E18C-972A-98F2-7B12-54B37782892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79C9AA-CEFE-D482-5278-5537A1455A6C}"/>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50432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085BCB-D445-3C85-0D47-5DA7CD33DF82}"/>
              </a:ext>
            </a:extLst>
          </p:cNvPr>
          <p:cNvSpPr/>
          <p:nvPr/>
        </p:nvSpPr>
        <p:spPr>
          <a:xfrm>
            <a:off x="0" y="365126"/>
            <a:ext cx="12192000" cy="1050720"/>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ABA845-0818-A254-D09D-4628FBAD94E8}"/>
              </a:ext>
            </a:extLst>
          </p:cNvPr>
          <p:cNvSpPr>
            <a:spLocks noGrp="1"/>
          </p:cNvSpPr>
          <p:nvPr>
            <p:ph type="title"/>
          </p:nvPr>
        </p:nvSpPr>
        <p:spPr/>
        <p:txBody>
          <a:bodyPr/>
          <a:lstStyle>
            <a:lvl1pPr>
              <a:defRPr>
                <a:solidFill>
                  <a:srgbClr val="002856"/>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1E307F-0D2E-E65D-9AB6-B0857800E9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05CBF-ED9C-C7AA-6162-95E06F16E345}"/>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5" name="Footer Placeholder 4">
            <a:extLst>
              <a:ext uri="{FF2B5EF4-FFF2-40B4-BE49-F238E27FC236}">
                <a16:creationId xmlns:a16="http://schemas.microsoft.com/office/drawing/2014/main" id="{9923B256-1826-9829-B5C0-8A91D766D31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981041B-3A1A-0826-4478-EF2D39D666A4}"/>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135423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64BE-BBCC-298E-28D9-72D0470D3A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CB11B6-D557-2D91-B578-0F54DCCEBD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47924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9BC8EEA-E752-A717-0FCA-A5C40A7F860C}"/>
              </a:ext>
            </a:extLst>
          </p:cNvPr>
          <p:cNvSpPr/>
          <p:nvPr/>
        </p:nvSpPr>
        <p:spPr>
          <a:xfrm>
            <a:off x="0" y="365125"/>
            <a:ext cx="12192000" cy="1325563"/>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DCB4BD-2149-DCFF-D8B4-D98451F88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9D6590-39E8-C09A-03DC-2708748ABBCA}"/>
              </a:ext>
            </a:extLst>
          </p:cNvPr>
          <p:cNvSpPr>
            <a:spLocks noGrp="1"/>
          </p:cNvSpPr>
          <p:nvPr>
            <p:ph sz="half" idx="1"/>
          </p:nvPr>
        </p:nvSpPr>
        <p:spPr>
          <a:xfrm>
            <a:off x="838200" y="1825625"/>
            <a:ext cx="5181600" cy="40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B99A0-94E4-B9AE-4879-EE88B7D6CAEB}"/>
              </a:ext>
            </a:extLst>
          </p:cNvPr>
          <p:cNvSpPr>
            <a:spLocks noGrp="1"/>
          </p:cNvSpPr>
          <p:nvPr>
            <p:ph sz="half" idx="2"/>
          </p:nvPr>
        </p:nvSpPr>
        <p:spPr>
          <a:xfrm>
            <a:off x="6172200" y="1825625"/>
            <a:ext cx="5181600" cy="40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978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7" name="Wave 6">
            <a:extLst>
              <a:ext uri="{FF2B5EF4-FFF2-40B4-BE49-F238E27FC236}">
                <a16:creationId xmlns:a16="http://schemas.microsoft.com/office/drawing/2014/main" id="{3291752C-0CA0-53BD-F815-EC20F6E961D7}"/>
              </a:ext>
            </a:extLst>
          </p:cNvPr>
          <p:cNvSpPr/>
          <p:nvPr/>
        </p:nvSpPr>
        <p:spPr>
          <a:xfrm>
            <a:off x="569561" y="1587294"/>
            <a:ext cx="3429002" cy="1591597"/>
          </a:xfrm>
          <a:prstGeom prst="wave">
            <a:avLst/>
          </a:prstGeom>
          <a:solidFill>
            <a:srgbClr val="002856"/>
          </a:solidFill>
          <a:ln>
            <a:solidFill>
              <a:srgbClr val="002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5B1A4E-0AE1-E592-3682-5E9C17DEA9DF}"/>
              </a:ext>
            </a:extLst>
          </p:cNvPr>
          <p:cNvSpPr/>
          <p:nvPr/>
        </p:nvSpPr>
        <p:spPr>
          <a:xfrm>
            <a:off x="569561" y="0"/>
            <a:ext cx="3429002" cy="2290916"/>
          </a:xfrm>
          <a:prstGeom prst="rect">
            <a:avLst/>
          </a:prstGeom>
          <a:solidFill>
            <a:srgbClr val="002856"/>
          </a:solidFill>
          <a:ln>
            <a:solidFill>
              <a:srgbClr val="0028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2275CB22-72A2-2376-09C0-DFB256F38790}"/>
              </a:ext>
            </a:extLst>
          </p:cNvPr>
          <p:cNvSpPr>
            <a:spLocks noGrp="1"/>
          </p:cNvSpPr>
          <p:nvPr>
            <p:ph type="body" sz="quarter" idx="13"/>
          </p:nvPr>
        </p:nvSpPr>
        <p:spPr>
          <a:xfrm>
            <a:off x="993775" y="384175"/>
            <a:ext cx="2587625" cy="2162175"/>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2" name="Media Placeholder 11">
            <a:extLst>
              <a:ext uri="{FF2B5EF4-FFF2-40B4-BE49-F238E27FC236}">
                <a16:creationId xmlns:a16="http://schemas.microsoft.com/office/drawing/2014/main" id="{36C4486B-9DBD-22BE-3DD7-D21A6E4CD1AB}"/>
              </a:ext>
            </a:extLst>
          </p:cNvPr>
          <p:cNvSpPr>
            <a:spLocks noGrp="1"/>
          </p:cNvSpPr>
          <p:nvPr>
            <p:ph type="media" sz="quarter" idx="14"/>
          </p:nvPr>
        </p:nvSpPr>
        <p:spPr>
          <a:xfrm>
            <a:off x="4326195" y="1857580"/>
            <a:ext cx="7578468" cy="3854962"/>
          </a:xfrm>
        </p:spPr>
        <p:txBody>
          <a:bodyPr/>
          <a:lstStyle/>
          <a:p>
            <a:r>
              <a:rPr lang="en-US"/>
              <a:t>Click icon to add media</a:t>
            </a:r>
          </a:p>
        </p:txBody>
      </p:sp>
    </p:spTree>
    <p:extLst>
      <p:ext uri="{BB962C8B-B14F-4D97-AF65-F5344CB8AC3E}">
        <p14:creationId xmlns:p14="http://schemas.microsoft.com/office/powerpoint/2010/main" val="163679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C293-C04A-608E-E907-ACF4B5D650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170992-5C6C-EDB9-DBFF-5B49DB5EB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CAFB13-B577-5EF5-F116-72025BF13801}"/>
              </a:ext>
            </a:extLst>
          </p:cNvPr>
          <p:cNvSpPr>
            <a:spLocks noGrp="1"/>
          </p:cNvSpPr>
          <p:nvPr>
            <p:ph sz="half" idx="2"/>
          </p:nvPr>
        </p:nvSpPr>
        <p:spPr>
          <a:xfrm>
            <a:off x="839788" y="2505075"/>
            <a:ext cx="5157787" cy="344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FBF3AA-ADD0-E021-2B0A-1BF4FB40DC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71BB76-A410-EF0F-AC03-1410213B35E5}"/>
              </a:ext>
            </a:extLst>
          </p:cNvPr>
          <p:cNvSpPr>
            <a:spLocks noGrp="1"/>
          </p:cNvSpPr>
          <p:nvPr>
            <p:ph sz="quarter" idx="4"/>
          </p:nvPr>
        </p:nvSpPr>
        <p:spPr>
          <a:xfrm>
            <a:off x="6172200" y="2505075"/>
            <a:ext cx="5183188" cy="344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91107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01FB8-5939-BB97-04F8-11D99C102B2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0031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C378-91CD-AD94-700A-BBBFE1904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C7C303-3DDC-D3E3-8D54-6F1CB3999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7CA18-DE53-0D51-59C2-852C53E25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D1B09-8167-83C7-A9D4-1991014CFA77}"/>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6" name="Footer Placeholder 5">
            <a:extLst>
              <a:ext uri="{FF2B5EF4-FFF2-40B4-BE49-F238E27FC236}">
                <a16:creationId xmlns:a16="http://schemas.microsoft.com/office/drawing/2014/main" id="{B98B48DB-9F6B-6BD6-913F-C44A9EB4B74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D1BF11F-C3A8-7A2D-563F-511BE731A4D5}"/>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Tree>
    <p:extLst>
      <p:ext uri="{BB962C8B-B14F-4D97-AF65-F5344CB8AC3E}">
        <p14:creationId xmlns:p14="http://schemas.microsoft.com/office/powerpoint/2010/main" val="366614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555AFE-4DE5-971D-C4FB-32BF73F10B06}"/>
              </a:ext>
            </a:extLst>
          </p:cNvPr>
          <p:cNvSpPr>
            <a:spLocks noGrp="1"/>
          </p:cNvSpPr>
          <p:nvPr>
            <p:ph type="dt" sz="half" idx="10"/>
          </p:nvPr>
        </p:nvSpPr>
        <p:spPr>
          <a:xfrm>
            <a:off x="838200" y="6356350"/>
            <a:ext cx="2743200" cy="365125"/>
          </a:xfrm>
          <a:prstGeom prst="rect">
            <a:avLst/>
          </a:prstGeom>
        </p:spPr>
        <p:txBody>
          <a:bodyPr/>
          <a:lstStyle/>
          <a:p>
            <a:fld id="{655148E7-86A1-9C4B-8AAD-93378AB83DAB}" type="datetimeFigureOut">
              <a:rPr lang="en-US" smtClean="0"/>
              <a:t>8/10/2022</a:t>
            </a:fld>
            <a:endParaRPr lang="en-US"/>
          </a:p>
        </p:txBody>
      </p:sp>
      <p:sp>
        <p:nvSpPr>
          <p:cNvPr id="3" name="Footer Placeholder 2">
            <a:extLst>
              <a:ext uri="{FF2B5EF4-FFF2-40B4-BE49-F238E27FC236}">
                <a16:creationId xmlns:a16="http://schemas.microsoft.com/office/drawing/2014/main" id="{62E12545-EFD4-3AD2-C7E2-A92E0551534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A7548740-594C-68F9-D985-91EF3C0E760B}"/>
              </a:ext>
            </a:extLst>
          </p:cNvPr>
          <p:cNvSpPr>
            <a:spLocks noGrp="1"/>
          </p:cNvSpPr>
          <p:nvPr>
            <p:ph type="sldNum" sz="quarter" idx="12"/>
          </p:nvPr>
        </p:nvSpPr>
        <p:spPr>
          <a:xfrm>
            <a:off x="8610600" y="6356350"/>
            <a:ext cx="2743200" cy="365125"/>
          </a:xfrm>
          <a:prstGeom prst="rect">
            <a:avLst/>
          </a:prstGeom>
        </p:spPr>
        <p:txBody>
          <a:bodyPr/>
          <a:lstStyle/>
          <a:p>
            <a:fld id="{3CC4B4F0-694B-B049-9601-E8D80C4D8FEF}" type="slidenum">
              <a:rPr lang="en-US" smtClean="0"/>
              <a:t>‹#›</a:t>
            </a:fld>
            <a:endParaRPr lang="en-US"/>
          </a:p>
        </p:txBody>
      </p:sp>
      <p:sp>
        <p:nvSpPr>
          <p:cNvPr id="5" name="Rectangle 4">
            <a:extLst>
              <a:ext uri="{FF2B5EF4-FFF2-40B4-BE49-F238E27FC236}">
                <a16:creationId xmlns:a16="http://schemas.microsoft.com/office/drawing/2014/main" id="{97490716-2A7E-10E0-009C-50B8C9A3E86F}"/>
              </a:ext>
            </a:extLst>
          </p:cNvPr>
          <p:cNvSpPr/>
          <p:nvPr/>
        </p:nvSpPr>
        <p:spPr>
          <a:xfrm>
            <a:off x="265470" y="353962"/>
            <a:ext cx="7806813" cy="2133600"/>
          </a:xfrm>
          <a:prstGeom prst="rect">
            <a:avLst/>
          </a:prstGeom>
          <a:solidFill>
            <a:srgbClr val="002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07A01C5-C3F3-FFBF-C8D5-F768FF1FC00F}"/>
              </a:ext>
            </a:extLst>
          </p:cNvPr>
          <p:cNvSpPr/>
          <p:nvPr/>
        </p:nvSpPr>
        <p:spPr>
          <a:xfrm>
            <a:off x="265469" y="2694039"/>
            <a:ext cx="7806813" cy="3185650"/>
          </a:xfrm>
          <a:prstGeom prst="rect">
            <a:avLst/>
          </a:prstGeom>
          <a:solidFill>
            <a:srgbClr val="9ACAEB"/>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91F6960-3230-2E19-065E-B7392DEBD781}"/>
              </a:ext>
            </a:extLst>
          </p:cNvPr>
          <p:cNvSpPr/>
          <p:nvPr/>
        </p:nvSpPr>
        <p:spPr>
          <a:xfrm>
            <a:off x="8239433" y="353962"/>
            <a:ext cx="3687097" cy="5525727"/>
          </a:xfrm>
          <a:prstGeom prst="rect">
            <a:avLst/>
          </a:prstGeom>
          <a:solidFill>
            <a:srgbClr val="002856"/>
          </a:solidFill>
          <a:ln>
            <a:solidFill>
              <a:srgbClr val="9ACA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0D9ED284-2895-C2DA-B8EE-BA74BA69D0A2}"/>
              </a:ext>
            </a:extLst>
          </p:cNvPr>
          <p:cNvSpPr>
            <a:spLocks noGrp="1"/>
          </p:cNvSpPr>
          <p:nvPr>
            <p:ph type="body" sz="quarter" idx="13"/>
          </p:nvPr>
        </p:nvSpPr>
        <p:spPr>
          <a:xfrm>
            <a:off x="545406" y="1137239"/>
            <a:ext cx="7246938" cy="969041"/>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3" name="Text Placeholder 9">
            <a:extLst>
              <a:ext uri="{FF2B5EF4-FFF2-40B4-BE49-F238E27FC236}">
                <a16:creationId xmlns:a16="http://schemas.microsoft.com/office/drawing/2014/main" id="{F6E67595-C628-B4B6-4F81-084BD3CAFC7F}"/>
              </a:ext>
            </a:extLst>
          </p:cNvPr>
          <p:cNvSpPr>
            <a:spLocks noGrp="1"/>
          </p:cNvSpPr>
          <p:nvPr>
            <p:ph type="body" sz="quarter" idx="14"/>
          </p:nvPr>
        </p:nvSpPr>
        <p:spPr>
          <a:xfrm>
            <a:off x="8610600" y="1081548"/>
            <a:ext cx="2981632" cy="4413992"/>
          </a:xfrm>
        </p:spPr>
        <p:txBody>
          <a:bodyPr>
            <a:normAutofit/>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69275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0C7FFCD-7FE2-66A2-636F-5644721E277D}"/>
              </a:ext>
            </a:extLst>
          </p:cNvPr>
          <p:cNvSpPr/>
          <p:nvPr/>
        </p:nvSpPr>
        <p:spPr>
          <a:xfrm>
            <a:off x="0" y="6176963"/>
            <a:ext cx="12192000" cy="681038"/>
          </a:xfrm>
          <a:prstGeom prst="rect">
            <a:avLst/>
          </a:prstGeom>
          <a:solidFill>
            <a:srgbClr val="002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88FDBDFB-6B57-D788-1B78-2F92D66253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E714D8-4812-44AB-DA83-041AC2D865C4}"/>
              </a:ext>
            </a:extLst>
          </p:cNvPr>
          <p:cNvSpPr>
            <a:spLocks noGrp="1"/>
          </p:cNvSpPr>
          <p:nvPr>
            <p:ph type="body" idx="1"/>
          </p:nvPr>
        </p:nvSpPr>
        <p:spPr>
          <a:xfrm>
            <a:off x="838200" y="1825625"/>
            <a:ext cx="10515600" cy="3896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 clipart&#10;&#10;Description automatically generated">
            <a:extLst>
              <a:ext uri="{FF2B5EF4-FFF2-40B4-BE49-F238E27FC236}">
                <a16:creationId xmlns:a16="http://schemas.microsoft.com/office/drawing/2014/main" id="{43F2B541-AADE-54B9-8E57-73EE2134B2B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024284" y="6356350"/>
            <a:ext cx="2143432" cy="452449"/>
          </a:xfrm>
          <a:prstGeom prst="rect">
            <a:avLst/>
          </a:prstGeom>
        </p:spPr>
      </p:pic>
      <p:pic>
        <p:nvPicPr>
          <p:cNvPr id="11" name="Picture 10" descr="Graphical user interface, text&#10;&#10;Description automatically generated">
            <a:extLst>
              <a:ext uri="{FF2B5EF4-FFF2-40B4-BE49-F238E27FC236}">
                <a16:creationId xmlns:a16="http://schemas.microsoft.com/office/drawing/2014/main" id="{DB1529AD-5C10-651D-A767-96334B1B7C4F}"/>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661776" y="6203893"/>
            <a:ext cx="2640847" cy="670038"/>
          </a:xfrm>
          <a:prstGeom prst="rect">
            <a:avLst/>
          </a:prstGeom>
        </p:spPr>
      </p:pic>
      <p:pic>
        <p:nvPicPr>
          <p:cNvPr id="13" name="Picture 12" descr="Logo, company name&#10;&#10;Description automatically generated">
            <a:extLst>
              <a:ext uri="{FF2B5EF4-FFF2-40B4-BE49-F238E27FC236}">
                <a16:creationId xmlns:a16="http://schemas.microsoft.com/office/drawing/2014/main" id="{360B4163-1C26-63EC-FD03-DF459784851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661429" y="6243261"/>
            <a:ext cx="577757" cy="591302"/>
          </a:xfrm>
          <a:prstGeom prst="rect">
            <a:avLst/>
          </a:prstGeom>
        </p:spPr>
      </p:pic>
    </p:spTree>
    <p:extLst>
      <p:ext uri="{BB962C8B-B14F-4D97-AF65-F5344CB8AC3E}">
        <p14:creationId xmlns:p14="http://schemas.microsoft.com/office/powerpoint/2010/main" val="3684759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20Vb6hlLQSg"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11_855099A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1D151-F86E-3C41-E6BE-E6C3446078DA}"/>
              </a:ext>
            </a:extLst>
          </p:cNvPr>
          <p:cNvSpPr>
            <a:spLocks noGrp="1"/>
          </p:cNvSpPr>
          <p:nvPr>
            <p:ph type="ctrTitle"/>
          </p:nvPr>
        </p:nvSpPr>
        <p:spPr>
          <a:xfrm>
            <a:off x="387275" y="1122363"/>
            <a:ext cx="11424621" cy="2387600"/>
          </a:xfrm>
        </p:spPr>
        <p:txBody>
          <a:bodyPr>
            <a:noAutofit/>
          </a:bodyPr>
          <a:lstStyle/>
          <a:p>
            <a:r>
              <a:rPr lang="en-US" sz="7200" b="1">
                <a:latin typeface="+mn-lt"/>
              </a:rPr>
              <a:t>Learn About Electricity Generation</a:t>
            </a:r>
          </a:p>
        </p:txBody>
      </p:sp>
      <p:sp>
        <p:nvSpPr>
          <p:cNvPr id="3" name="Subtitle 2">
            <a:extLst>
              <a:ext uri="{FF2B5EF4-FFF2-40B4-BE49-F238E27FC236}">
                <a16:creationId xmlns:a16="http://schemas.microsoft.com/office/drawing/2014/main" id="{6FD68D68-B1B1-0B7B-1BA9-89268D2C4D48}"/>
              </a:ext>
            </a:extLst>
          </p:cNvPr>
          <p:cNvSpPr>
            <a:spLocks noGrp="1"/>
          </p:cNvSpPr>
          <p:nvPr>
            <p:ph type="subTitle" idx="1"/>
          </p:nvPr>
        </p:nvSpPr>
        <p:spPr/>
        <p:txBody>
          <a:bodyPr>
            <a:normAutofit lnSpcReduction="10000"/>
          </a:bodyPr>
          <a:lstStyle/>
          <a:p>
            <a:r>
              <a:rPr lang="en-US" sz="6000"/>
              <a:t>2022 Climate Superstars Task #5</a:t>
            </a:r>
          </a:p>
        </p:txBody>
      </p:sp>
    </p:spTree>
    <p:extLst>
      <p:ext uri="{BB962C8B-B14F-4D97-AF65-F5344CB8AC3E}">
        <p14:creationId xmlns:p14="http://schemas.microsoft.com/office/powerpoint/2010/main" val="30654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C759-D2FE-8A9B-1341-891DF5112D9B}"/>
              </a:ext>
            </a:extLst>
          </p:cNvPr>
          <p:cNvSpPr>
            <a:spLocks noGrp="1"/>
          </p:cNvSpPr>
          <p:nvPr>
            <p:ph type="title"/>
          </p:nvPr>
        </p:nvSpPr>
        <p:spPr/>
        <p:txBody>
          <a:bodyPr>
            <a:normAutofit/>
          </a:bodyPr>
          <a:lstStyle/>
          <a:p>
            <a:r>
              <a:rPr lang="en-US" sz="4800" b="1">
                <a:latin typeface="+mn-lt"/>
              </a:rPr>
              <a:t>Learning Objectives</a:t>
            </a:r>
          </a:p>
        </p:txBody>
      </p:sp>
      <p:sp>
        <p:nvSpPr>
          <p:cNvPr id="3" name="Content Placeholder 2">
            <a:extLst>
              <a:ext uri="{FF2B5EF4-FFF2-40B4-BE49-F238E27FC236}">
                <a16:creationId xmlns:a16="http://schemas.microsoft.com/office/drawing/2014/main" id="{05D7912C-CF36-741E-3B0D-CFB1134D0FF3}"/>
              </a:ext>
            </a:extLst>
          </p:cNvPr>
          <p:cNvSpPr>
            <a:spLocks noGrp="1"/>
          </p:cNvSpPr>
          <p:nvPr>
            <p:ph idx="1"/>
          </p:nvPr>
        </p:nvSpPr>
        <p:spPr/>
        <p:txBody>
          <a:bodyPr vert="horz" lIns="91440" tIns="45720" rIns="91440" bIns="45720" rtlCol="0" anchor="t">
            <a:normAutofit/>
          </a:bodyPr>
          <a:lstStyle/>
          <a:p>
            <a:pPr marL="0" marR="0" lvl="0" indent="0">
              <a:lnSpc>
                <a:spcPct val="107000"/>
              </a:lnSpc>
              <a:spcBef>
                <a:spcPts val="0"/>
              </a:spcBef>
              <a:spcAft>
                <a:spcPts val="0"/>
              </a:spcAft>
              <a:buNone/>
            </a:pPr>
            <a:r>
              <a:rPr lang="en-US" sz="3600" dirty="0"/>
              <a:t>After completing this task, you will be able to…</a:t>
            </a:r>
          </a:p>
          <a:p>
            <a:pPr marL="800100" lvl="1" indent="-342900">
              <a:lnSpc>
                <a:spcPct val="107000"/>
              </a:lnSpc>
              <a:spcBef>
                <a:spcPts val="0"/>
              </a:spcBef>
              <a:buFont typeface="Wingdings" panose="05000000000000000000" pitchFamily="2" charset="2"/>
              <a:buChar char=""/>
            </a:pPr>
            <a:r>
              <a:rPr lang="en-US" sz="3200" dirty="0">
                <a:latin typeface="Calibri" panose="020F0502020204030204" pitchFamily="34" charset="0"/>
                <a:ea typeface="Calibri" panose="020F0502020204030204" pitchFamily="34" charset="0"/>
                <a:cs typeface="Arial" panose="020B0604020202020204" pitchFamily="34" charset="0"/>
              </a:rPr>
              <a:t>L</a:t>
            </a:r>
            <a:r>
              <a:rPr lang="en-US" sz="3200" dirty="0">
                <a:effectLst/>
                <a:latin typeface="Calibri" panose="020F0502020204030204" pitchFamily="34" charset="0"/>
                <a:ea typeface="Calibri" panose="020F0502020204030204" pitchFamily="34" charset="0"/>
                <a:cs typeface="Arial" panose="020B0604020202020204" pitchFamily="34" charset="0"/>
              </a:rPr>
              <a:t>ist the different non-renewable energy sources.</a:t>
            </a:r>
          </a:p>
          <a:p>
            <a:pPr marL="800100" lvl="1" indent="-342900">
              <a:lnSpc>
                <a:spcPct val="107000"/>
              </a:lnSpc>
              <a:spcBef>
                <a:spcPts val="0"/>
              </a:spcBef>
              <a:buFont typeface="Wingdings" panose="05000000000000000000" pitchFamily="2" charset="2"/>
              <a:buChar char=""/>
            </a:pPr>
            <a:r>
              <a:rPr lang="en-US" sz="3200" dirty="0">
                <a:latin typeface="Calibri" panose="020F0502020204030204" pitchFamily="34" charset="0"/>
                <a:ea typeface="Calibri" panose="020F0502020204030204" pitchFamily="34" charset="0"/>
                <a:cs typeface="Arial" panose="020B0604020202020204" pitchFamily="34" charset="0"/>
              </a:rPr>
              <a:t>I</a:t>
            </a:r>
            <a:r>
              <a:rPr lang="en-US" sz="3200" dirty="0">
                <a:effectLst/>
                <a:latin typeface="Calibri" panose="020F0502020204030204" pitchFamily="34" charset="0"/>
                <a:ea typeface="Calibri" panose="020F0502020204030204" pitchFamily="34" charset="0"/>
                <a:cs typeface="Arial" panose="020B0604020202020204" pitchFamily="34" charset="0"/>
              </a:rPr>
              <a:t>dentify and describe the different methods of generating electricity.</a:t>
            </a:r>
          </a:p>
          <a:p>
            <a:pPr marL="800100" lvl="1" indent="-342900">
              <a:lnSpc>
                <a:spcPct val="107000"/>
              </a:lnSpc>
              <a:spcBef>
                <a:spcPts val="0"/>
              </a:spcBef>
              <a:spcAft>
                <a:spcPts val="800"/>
              </a:spcAft>
              <a:buFont typeface="Wingdings" panose="05000000000000000000" pitchFamily="2" charset="2"/>
              <a:buChar char=""/>
            </a:pPr>
            <a:r>
              <a:rPr lang="en-US" sz="3200" dirty="0">
                <a:effectLst/>
                <a:latin typeface="Calibri" panose="020F0502020204030204" pitchFamily="34" charset="0"/>
                <a:ea typeface="Calibri" panose="020F0502020204030204" pitchFamily="34" charset="0"/>
                <a:cs typeface="Arial" panose="020B0604020202020204" pitchFamily="34" charset="0"/>
              </a:rPr>
              <a:t>Explain how combustion of fossil fuels results in the creation of greenhouse gases.</a:t>
            </a:r>
          </a:p>
        </p:txBody>
      </p:sp>
    </p:spTree>
    <p:extLst>
      <p:ext uri="{BB962C8B-B14F-4D97-AF65-F5344CB8AC3E}">
        <p14:creationId xmlns:p14="http://schemas.microsoft.com/office/powerpoint/2010/main" val="234421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C711E-17E8-1FE4-3CB3-26476050DEB6}"/>
              </a:ext>
            </a:extLst>
          </p:cNvPr>
          <p:cNvSpPr>
            <a:spLocks noGrp="1"/>
          </p:cNvSpPr>
          <p:nvPr>
            <p:ph type="title"/>
          </p:nvPr>
        </p:nvSpPr>
        <p:spPr/>
        <p:txBody>
          <a:bodyPr>
            <a:normAutofit/>
          </a:bodyPr>
          <a:lstStyle/>
          <a:p>
            <a:r>
              <a:rPr lang="en-US" sz="4800" b="1">
                <a:latin typeface="+mn-lt"/>
              </a:rPr>
              <a:t>Vocabulary</a:t>
            </a:r>
          </a:p>
        </p:txBody>
      </p:sp>
      <p:sp>
        <p:nvSpPr>
          <p:cNvPr id="3" name="Content Placeholder 2">
            <a:extLst>
              <a:ext uri="{FF2B5EF4-FFF2-40B4-BE49-F238E27FC236}">
                <a16:creationId xmlns:a16="http://schemas.microsoft.com/office/drawing/2014/main" id="{2098F2BB-E943-557A-A0DC-EC9E8EC9A0BD}"/>
              </a:ext>
            </a:extLst>
          </p:cNvPr>
          <p:cNvSpPr>
            <a:spLocks noGrp="1"/>
          </p:cNvSpPr>
          <p:nvPr>
            <p:ph idx="1"/>
          </p:nvPr>
        </p:nvSpPr>
        <p:spPr>
          <a:xfrm>
            <a:off x="876300" y="1521355"/>
            <a:ext cx="10515600" cy="4486275"/>
          </a:xfrm>
        </p:spPr>
        <p:txBody>
          <a:bodyPr vert="horz" lIns="91440" tIns="45720" rIns="91440" bIns="45720" rtlCol="0" anchor="t">
            <a:normAutofit fontScale="92500" lnSpcReduction="10000"/>
          </a:bodyPr>
          <a:lstStyle/>
          <a:p>
            <a:pPr marL="0" lvl="0" indent="0" fontAlgn="base">
              <a:buNone/>
            </a:pPr>
            <a:r>
              <a:rPr lang="en-US" sz="2400" b="1" dirty="0"/>
              <a:t>Generator </a:t>
            </a:r>
            <a:r>
              <a:rPr lang="en-US" sz="2400" dirty="0"/>
              <a:t>– a device that converts mechanical (or chemical) energy into electricity using electromagnetic induction</a:t>
            </a:r>
          </a:p>
          <a:p>
            <a:pPr marL="0" lvl="0" indent="0" fontAlgn="base">
              <a:buNone/>
            </a:pPr>
            <a:r>
              <a:rPr lang="en-US" sz="2400" b="1" dirty="0"/>
              <a:t>Kinetic energy </a:t>
            </a:r>
            <a:r>
              <a:rPr lang="en-US" sz="2400" dirty="0"/>
              <a:t>– property of a moving object or particle that depends not only on its motion but also on its mass</a:t>
            </a:r>
            <a:endParaRPr lang="en-US" sz="2400" dirty="0">
              <a:cs typeface="Calibri"/>
            </a:endParaRPr>
          </a:p>
          <a:p>
            <a:pPr marL="0" indent="0" fontAlgn="base">
              <a:buNone/>
            </a:pPr>
            <a:r>
              <a:rPr lang="en-US" sz="2400" b="1" dirty="0"/>
              <a:t>Thermal energy </a:t>
            </a:r>
            <a:r>
              <a:rPr lang="en-US" sz="2400" dirty="0"/>
              <a:t>– an example of kinetic energy, as it is due to the motion of particles, with motion being the key. Thermal energy results in an object or a system having a temperature that can be measured. Thermal energy can be transferred from one object or system to another in the form of heat. </a:t>
            </a:r>
            <a:endParaRPr lang="en-US" sz="2400" dirty="0">
              <a:cs typeface="Calibri"/>
            </a:endParaRPr>
          </a:p>
          <a:p>
            <a:pPr marL="0" lvl="0" indent="0" fontAlgn="base">
              <a:buNone/>
            </a:pPr>
            <a:r>
              <a:rPr lang="en-US" sz="2400" b="1" dirty="0"/>
              <a:t>Radiant energy </a:t>
            </a:r>
            <a:r>
              <a:rPr lang="en-US" sz="2400" dirty="0"/>
              <a:t>– energy that travels by waves or particles, also known as electromagnetic radiation. Some examples include heat, x-rays, visible light, and radio waves.</a:t>
            </a:r>
            <a:endParaRPr lang="en-US" sz="2400" dirty="0">
              <a:cs typeface="Calibri"/>
            </a:endParaRPr>
          </a:p>
          <a:p>
            <a:pPr marL="0" lvl="0" indent="0" fontAlgn="base">
              <a:buNone/>
            </a:pPr>
            <a:r>
              <a:rPr lang="en-US" sz="2400" b="1" dirty="0"/>
              <a:t>Turbine </a:t>
            </a:r>
            <a:r>
              <a:rPr lang="en-US" sz="2400" dirty="0"/>
              <a:t>– a machine for producing continuous power in which a wheel or rotor, typically fitted with vanes, is made to revolve by a fast-moving flow of water, steam, gas, air, or other fluid</a:t>
            </a:r>
            <a:endParaRPr lang="en-US" sz="2400" dirty="0">
              <a:cs typeface="Calibri"/>
            </a:endParaRPr>
          </a:p>
          <a:p>
            <a:pPr marL="0" indent="0">
              <a:buNone/>
            </a:pPr>
            <a:endParaRPr lang="en-US" dirty="0"/>
          </a:p>
        </p:txBody>
      </p:sp>
    </p:spTree>
    <p:extLst>
      <p:ext uri="{BB962C8B-B14F-4D97-AF65-F5344CB8AC3E}">
        <p14:creationId xmlns:p14="http://schemas.microsoft.com/office/powerpoint/2010/main" val="420035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7617F0-6F51-E2E0-9E90-6A25DA191301}"/>
              </a:ext>
            </a:extLst>
          </p:cNvPr>
          <p:cNvSpPr>
            <a:spLocks noGrp="1"/>
          </p:cNvSpPr>
          <p:nvPr>
            <p:ph type="body" sz="quarter" idx="13"/>
          </p:nvPr>
        </p:nvSpPr>
        <p:spPr/>
        <p:txBody>
          <a:bodyPr/>
          <a:lstStyle/>
          <a:p>
            <a:r>
              <a:rPr lang="en-US" sz="2400" kern="1200" dirty="0">
                <a:solidFill>
                  <a:srgbClr val="FFFFFF"/>
                </a:solidFill>
                <a:latin typeface="+mj-lt"/>
                <a:ea typeface="+mj-ea"/>
                <a:cs typeface="+mj-cs"/>
              </a:rPr>
              <a:t>Watch this short video to learn about the process of generating electricity.</a:t>
            </a:r>
            <a:br>
              <a:rPr lang="en-US" sz="2400" kern="1200" dirty="0">
                <a:solidFill>
                  <a:srgbClr val="FFFFFF"/>
                </a:solidFill>
                <a:latin typeface="+mj-lt"/>
                <a:ea typeface="+mj-ea"/>
                <a:cs typeface="+mj-cs"/>
              </a:rPr>
            </a:br>
            <a:endParaRPr lang="en-US" dirty="0"/>
          </a:p>
        </p:txBody>
      </p:sp>
      <p:pic>
        <p:nvPicPr>
          <p:cNvPr id="4" name="Content Placeholder 6" descr="Video for Energy 101">
            <a:hlinkClick r:id="rId2"/>
            <a:extLst>
              <a:ext uri="{FF2B5EF4-FFF2-40B4-BE49-F238E27FC236}">
                <a16:creationId xmlns:a16="http://schemas.microsoft.com/office/drawing/2014/main" id="{A55C1C86-EA0A-EDD7-52D5-E67B1DADE6DC}"/>
              </a:ext>
            </a:extLst>
          </p:cNvPr>
          <p:cNvPicPr>
            <a:picLocks noGrp="1" noChangeAspect="1"/>
          </p:cNvPicPr>
          <p:nvPr>
            <p:ph type="media" sz="quarter" idx="14"/>
          </p:nvPr>
        </p:nvPicPr>
        <p:blipFill>
          <a:blip r:embed="rId3"/>
          <a:srcRect/>
          <a:stretch/>
        </p:blipFill>
        <p:spPr>
          <a:xfrm>
            <a:off x="5143243" y="2114151"/>
            <a:ext cx="5944115" cy="3340898"/>
          </a:xfrm>
          <a:prstGeom prst="rect">
            <a:avLst/>
          </a:prstGeom>
        </p:spPr>
      </p:pic>
      <p:sp>
        <p:nvSpPr>
          <p:cNvPr id="5" name="TextBox 4">
            <a:extLst>
              <a:ext uri="{FF2B5EF4-FFF2-40B4-BE49-F238E27FC236}">
                <a16:creationId xmlns:a16="http://schemas.microsoft.com/office/drawing/2014/main" id="{4A3D6002-3DDB-AD88-FC4C-CBD983EF152C}"/>
              </a:ext>
            </a:extLst>
          </p:cNvPr>
          <p:cNvSpPr txBox="1"/>
          <p:nvPr/>
        </p:nvSpPr>
        <p:spPr>
          <a:xfrm>
            <a:off x="5012518" y="5544191"/>
            <a:ext cx="7741886" cy="385042"/>
          </a:xfrm>
          <a:prstGeom prst="rect">
            <a:avLst/>
          </a:prstGeom>
          <a:noFill/>
        </p:spPr>
        <p:txBody>
          <a:bodyPr wrap="square" rtlCol="0">
            <a:spAutoFit/>
          </a:bodyPr>
          <a:lstStyle/>
          <a:p>
            <a:pPr marL="0" marR="0">
              <a:lnSpc>
                <a:spcPct val="115000"/>
              </a:lnSpc>
              <a:spcBef>
                <a:spcPts val="0"/>
              </a:spcBef>
              <a:spcAft>
                <a:spcPts val="1000"/>
              </a:spcAft>
            </a:pPr>
            <a:r>
              <a:rPr lang="en-US" sz="1800" u="sng" dirty="0">
                <a:solidFill>
                  <a:srgbClr val="1155CC"/>
                </a:solidFill>
                <a:effectLst/>
                <a:highlight>
                  <a:srgbClr val="FFFFFF"/>
                </a:highlight>
                <a:latin typeface="Arial" panose="020B0604020202020204" pitchFamily="34" charset="0"/>
                <a:ea typeface="Arial" panose="020B0604020202020204" pitchFamily="34" charset="0"/>
                <a:hlinkClick r:id="rId2"/>
              </a:rPr>
              <a:t>https://youtu.be/20Vb6hlLQSg</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9390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57493-5C1A-95C3-70ED-BC753EE0BA46}"/>
              </a:ext>
            </a:extLst>
          </p:cNvPr>
          <p:cNvSpPr>
            <a:spLocks noGrp="1"/>
          </p:cNvSpPr>
          <p:nvPr>
            <p:ph type="title"/>
          </p:nvPr>
        </p:nvSpPr>
        <p:spPr/>
        <p:txBody>
          <a:bodyPr>
            <a:normAutofit/>
          </a:bodyPr>
          <a:lstStyle/>
          <a:p>
            <a:r>
              <a:rPr lang="en-US" sz="4800" b="1" dirty="0">
                <a:latin typeface="+mn-lt"/>
              </a:rPr>
              <a:t>Electricity and the Environment</a:t>
            </a:r>
          </a:p>
        </p:txBody>
      </p:sp>
      <p:sp>
        <p:nvSpPr>
          <p:cNvPr id="3" name="Content Placeholder 2">
            <a:extLst>
              <a:ext uri="{FF2B5EF4-FFF2-40B4-BE49-F238E27FC236}">
                <a16:creationId xmlns:a16="http://schemas.microsoft.com/office/drawing/2014/main" id="{5B095056-D876-5E6E-5E57-729CA609F104}"/>
              </a:ext>
            </a:extLst>
          </p:cNvPr>
          <p:cNvSpPr>
            <a:spLocks noGrp="1"/>
          </p:cNvSpPr>
          <p:nvPr>
            <p:ph idx="1"/>
          </p:nvPr>
        </p:nvSpPr>
        <p:spPr>
          <a:xfrm>
            <a:off x="838200" y="1480625"/>
            <a:ext cx="10358967" cy="3896749"/>
          </a:xfrm>
        </p:spPr>
        <p:txBody>
          <a:bodyPr>
            <a:noAutofit/>
          </a:bodyPr>
          <a:lstStyle/>
          <a:p>
            <a:pPr marL="0" marR="0" indent="0">
              <a:lnSpc>
                <a:spcPct val="115000"/>
              </a:lnSpc>
              <a:spcBef>
                <a:spcPts val="0"/>
              </a:spcBef>
              <a:spcAft>
                <a:spcPts val="1000"/>
              </a:spcAft>
              <a:buNone/>
            </a:pPr>
            <a:r>
              <a:rPr lang="en-US" sz="2100" dirty="0">
                <a:effectLst/>
                <a:ea typeface="Arial" panose="020B0604020202020204" pitchFamily="34" charset="0"/>
              </a:rPr>
              <a:t>Nearly all types of electricity generation have an impact on the environment, but some methods have larger impacts than others.</a:t>
            </a:r>
            <a:endParaRPr lang="en-US" sz="2100" dirty="0">
              <a:effectLst/>
              <a:ea typeface="Times New Roman" panose="02020603050405020304" pitchFamily="18" charset="0"/>
            </a:endParaRPr>
          </a:p>
          <a:p>
            <a:pPr marL="0" marR="0" indent="0">
              <a:lnSpc>
                <a:spcPct val="115000"/>
              </a:lnSpc>
              <a:spcBef>
                <a:spcPts val="0"/>
              </a:spcBef>
              <a:spcAft>
                <a:spcPts val="1000"/>
              </a:spcAft>
              <a:buNone/>
            </a:pPr>
            <a:r>
              <a:rPr lang="en-US" sz="2100" dirty="0">
                <a:effectLst/>
                <a:ea typeface="Arial" panose="020B0604020202020204" pitchFamily="34" charset="0"/>
              </a:rPr>
              <a:t>Electricity in the United States is produced (i.e. generated) with diverse energy sources and technologies. The </a:t>
            </a:r>
            <a:r>
              <a:rPr lang="en-US" sz="2100" b="1" dirty="0">
                <a:effectLst/>
                <a:ea typeface="Arial" panose="020B0604020202020204" pitchFamily="34" charset="0"/>
              </a:rPr>
              <a:t>three major categories of energy used for electricity generation</a:t>
            </a:r>
            <a:r>
              <a:rPr lang="en-US" sz="2100" dirty="0">
                <a:effectLst/>
                <a:ea typeface="Arial" panose="020B0604020202020204" pitchFamily="34" charset="0"/>
              </a:rPr>
              <a:t> are </a:t>
            </a:r>
            <a:r>
              <a:rPr lang="en-US" sz="2100" b="1" dirty="0">
                <a:effectLst/>
                <a:ea typeface="Arial" panose="020B0604020202020204" pitchFamily="34" charset="0"/>
              </a:rPr>
              <a:t>fossil fuels</a:t>
            </a:r>
            <a:r>
              <a:rPr lang="en-US" sz="2100" dirty="0">
                <a:effectLst/>
                <a:ea typeface="Arial" panose="020B0604020202020204" pitchFamily="34" charset="0"/>
              </a:rPr>
              <a:t> (e.g. coal, natural gas, and petroleum), </a:t>
            </a:r>
            <a:r>
              <a:rPr lang="en-US" sz="2100" b="1" dirty="0">
                <a:effectLst/>
                <a:ea typeface="Arial" panose="020B0604020202020204" pitchFamily="34" charset="0"/>
              </a:rPr>
              <a:t>nuclear energy</a:t>
            </a:r>
            <a:r>
              <a:rPr lang="en-US" sz="2100" dirty="0">
                <a:effectLst/>
                <a:ea typeface="Arial" panose="020B0604020202020204" pitchFamily="34" charset="0"/>
              </a:rPr>
              <a:t>, and </a:t>
            </a:r>
            <a:r>
              <a:rPr lang="en-US" sz="2100" b="1" dirty="0">
                <a:effectLst/>
                <a:ea typeface="Arial" panose="020B0604020202020204" pitchFamily="34" charset="0"/>
              </a:rPr>
              <a:t>renewable energy sources</a:t>
            </a:r>
            <a:r>
              <a:rPr lang="en-US" sz="2100" dirty="0">
                <a:effectLst/>
                <a:ea typeface="Arial" panose="020B0604020202020204" pitchFamily="34" charset="0"/>
              </a:rPr>
              <a:t> (i.e. biomass, geothermal, hydropower, solar, and wind). Most electricity is generated with steam turbines using fossil fuels, nuclear, biomass, geothermal, and solar thermal energy. A turbine is a device that converts the energy source into mechanical energy by forcing blades to rotate which then turns the generator shaft. Other major electricity generation technologies include gas turbines, hydro turbines, wind turbines, and solar photovoltaics.</a:t>
            </a:r>
            <a:endParaRPr lang="en-US" sz="2100" dirty="0">
              <a:effectLst/>
              <a:ea typeface="Times New Roman" panose="02020603050405020304" pitchFamily="18" charset="0"/>
            </a:endParaRPr>
          </a:p>
        </p:txBody>
      </p:sp>
    </p:spTree>
    <p:extLst>
      <p:ext uri="{BB962C8B-B14F-4D97-AF65-F5344CB8AC3E}">
        <p14:creationId xmlns:p14="http://schemas.microsoft.com/office/powerpoint/2010/main" val="362243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ine graph with Annual US electricity generation from all sectors (1950-2020)">
            <a:extLst>
              <a:ext uri="{FF2B5EF4-FFF2-40B4-BE49-F238E27FC236}">
                <a16:creationId xmlns:a16="http://schemas.microsoft.com/office/drawing/2014/main" id="{0CD79BC4-14E1-C49E-00DA-1D1E567EA3AE}"/>
              </a:ext>
            </a:extLst>
          </p:cNvPr>
          <p:cNvPicPr>
            <a:picLocks noChangeAspect="1"/>
          </p:cNvPicPr>
          <p:nvPr/>
        </p:nvPicPr>
        <p:blipFill rotWithShape="1">
          <a:blip r:embed="rId3"/>
          <a:srcRect t="1642" r="-102" b="182"/>
          <a:stretch/>
        </p:blipFill>
        <p:spPr bwMode="auto">
          <a:xfrm>
            <a:off x="1763544" y="1485900"/>
            <a:ext cx="8491746" cy="4626854"/>
          </a:xfrm>
          <a:prstGeom prst="rect">
            <a:avLst/>
          </a:prstGeom>
          <a:noFill/>
          <a:ln>
            <a:noFill/>
          </a:ln>
        </p:spPr>
      </p:pic>
      <p:sp>
        <p:nvSpPr>
          <p:cNvPr id="3" name="Title 1">
            <a:extLst>
              <a:ext uri="{FF2B5EF4-FFF2-40B4-BE49-F238E27FC236}">
                <a16:creationId xmlns:a16="http://schemas.microsoft.com/office/drawing/2014/main" id="{354D97DA-7AEF-DE87-5472-2A6F7D1BE0E0}"/>
              </a:ext>
            </a:extLst>
          </p:cNvPr>
          <p:cNvSpPr>
            <a:spLocks noGrp="1"/>
          </p:cNvSpPr>
          <p:nvPr>
            <p:ph type="title"/>
          </p:nvPr>
        </p:nvSpPr>
        <p:spPr>
          <a:xfrm>
            <a:off x="838200" y="365125"/>
            <a:ext cx="10515600" cy="1325563"/>
          </a:xfrm>
        </p:spPr>
        <p:txBody>
          <a:bodyPr>
            <a:normAutofit fontScale="90000"/>
          </a:bodyPr>
          <a:lstStyle/>
          <a:p>
            <a:r>
              <a:rPr lang="en-US" sz="4800" b="1" dirty="0">
                <a:latin typeface="+mn-lt"/>
                <a:ea typeface="Tahoma"/>
                <a:cs typeface="Tahoma"/>
              </a:rPr>
              <a:t>Net Electricity Generation by Energy Source</a:t>
            </a:r>
            <a:endParaRPr lang="en-US" sz="4800" b="1" dirty="0">
              <a:latin typeface="+mn-lt"/>
            </a:endParaRPr>
          </a:p>
        </p:txBody>
      </p:sp>
    </p:spTree>
    <p:extLst>
      <p:ext uri="{BB962C8B-B14F-4D97-AF65-F5344CB8AC3E}">
        <p14:creationId xmlns:p14="http://schemas.microsoft.com/office/powerpoint/2010/main" val="2236651937"/>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C5A44-25C8-6BF1-43D8-2AE4EBDD4591}"/>
              </a:ext>
            </a:extLst>
          </p:cNvPr>
          <p:cNvSpPr>
            <a:spLocks noGrp="1"/>
          </p:cNvSpPr>
          <p:nvPr>
            <p:ph type="title"/>
          </p:nvPr>
        </p:nvSpPr>
        <p:spPr/>
        <p:txBody>
          <a:bodyPr>
            <a:normAutofit/>
          </a:bodyPr>
          <a:lstStyle/>
          <a:p>
            <a:r>
              <a:rPr lang="en-US" sz="4800" b="1" dirty="0">
                <a:latin typeface="+mn-lt"/>
              </a:rPr>
              <a:t>What is a Power Plant?</a:t>
            </a:r>
          </a:p>
        </p:txBody>
      </p:sp>
      <p:sp>
        <p:nvSpPr>
          <p:cNvPr id="3" name="Content Placeholder 2">
            <a:extLst>
              <a:ext uri="{FF2B5EF4-FFF2-40B4-BE49-F238E27FC236}">
                <a16:creationId xmlns:a16="http://schemas.microsoft.com/office/drawing/2014/main" id="{3F9E25E4-0DAC-857F-07D5-741C0F827652}"/>
              </a:ext>
            </a:extLst>
          </p:cNvPr>
          <p:cNvSpPr>
            <a:spLocks noGrp="1"/>
          </p:cNvSpPr>
          <p:nvPr>
            <p:ph idx="1"/>
          </p:nvPr>
        </p:nvSpPr>
        <p:spPr>
          <a:xfrm>
            <a:off x="487325" y="1570444"/>
            <a:ext cx="11336079" cy="3896749"/>
          </a:xfrm>
        </p:spPr>
        <p:txBody>
          <a:bodyPr>
            <a:noAutofit/>
          </a:bodyPr>
          <a:lstStyle/>
          <a:p>
            <a:pPr marL="0" marR="0" indent="0">
              <a:lnSpc>
                <a:spcPct val="115000"/>
              </a:lnSpc>
              <a:spcBef>
                <a:spcPts val="0"/>
              </a:spcBef>
              <a:spcAft>
                <a:spcPts val="1000"/>
              </a:spcAft>
              <a:buNone/>
            </a:pPr>
            <a:r>
              <a:rPr lang="en-US" sz="2200" dirty="0">
                <a:effectLst/>
                <a:highlight>
                  <a:srgbClr val="FFFFFF"/>
                </a:highlight>
                <a:ea typeface="Arial" panose="020B0604020202020204" pitchFamily="34" charset="0"/>
              </a:rPr>
              <a:t>A power plant is an industrial facility for generating electricity. To generate electricity, power plants convert energy from a wide variety of sources. Here are a few types:</a:t>
            </a:r>
            <a:endParaRPr lang="en-US" sz="2200" dirty="0">
              <a:effectLst/>
              <a:ea typeface="Times New Roman" panose="02020603050405020304" pitchFamily="18" charset="0"/>
            </a:endParaRPr>
          </a:p>
          <a:p>
            <a:pPr marL="800100" lvl="1" indent="-342900">
              <a:lnSpc>
                <a:spcPct val="100000"/>
              </a:lnSpc>
              <a:spcBef>
                <a:spcPts val="0"/>
              </a:spcBef>
              <a:spcAft>
                <a:spcPts val="600"/>
              </a:spcAft>
              <a:buFont typeface="Wingdings" panose="05000000000000000000" pitchFamily="2" charset="2"/>
              <a:buChar char=""/>
            </a:pPr>
            <a:r>
              <a:rPr lang="en-US" sz="1800" b="1" dirty="0">
                <a:effectLst/>
                <a:highlight>
                  <a:srgbClr val="FFFFFF"/>
                </a:highlight>
                <a:ea typeface="Arial" panose="020B0604020202020204" pitchFamily="34" charset="0"/>
              </a:rPr>
              <a:t>Fossil-fuel</a:t>
            </a:r>
            <a:r>
              <a:rPr lang="en-US" sz="1800" dirty="0">
                <a:effectLst/>
                <a:highlight>
                  <a:srgbClr val="FFFFFF"/>
                </a:highlight>
                <a:ea typeface="Arial" panose="020B0604020202020204" pitchFamily="34" charset="0"/>
              </a:rPr>
              <a:t> power plants burn coal, oil, or natural gas</a:t>
            </a:r>
            <a:endParaRPr lang="en-US" sz="1800" dirty="0">
              <a:effectLst/>
              <a:ea typeface="Times New Roman" panose="02020603050405020304" pitchFamily="18" charset="0"/>
            </a:endParaRPr>
          </a:p>
          <a:p>
            <a:pPr marL="800100" lvl="1" indent="-342900">
              <a:lnSpc>
                <a:spcPct val="100000"/>
              </a:lnSpc>
              <a:spcBef>
                <a:spcPts val="0"/>
              </a:spcBef>
              <a:spcAft>
                <a:spcPts val="600"/>
              </a:spcAft>
              <a:buFont typeface="Wingdings" panose="05000000000000000000" pitchFamily="2" charset="2"/>
              <a:buChar char=""/>
            </a:pPr>
            <a:r>
              <a:rPr lang="en-US" sz="1800" b="1" dirty="0">
                <a:effectLst/>
                <a:highlight>
                  <a:srgbClr val="FFFFFF"/>
                </a:highlight>
                <a:ea typeface="Arial" panose="020B0604020202020204" pitchFamily="34" charset="0"/>
              </a:rPr>
              <a:t>Geothermal</a:t>
            </a:r>
            <a:r>
              <a:rPr lang="en-US" sz="1800" dirty="0">
                <a:effectLst/>
                <a:highlight>
                  <a:srgbClr val="FFFFFF"/>
                </a:highlight>
                <a:ea typeface="Arial" panose="020B0604020202020204" pitchFamily="34" charset="0"/>
              </a:rPr>
              <a:t> power plants use steam and very hot water extracted from underground</a:t>
            </a:r>
            <a:endParaRPr lang="en-US" sz="1800" dirty="0">
              <a:effectLst/>
              <a:ea typeface="Times New Roman" panose="02020603050405020304" pitchFamily="18" charset="0"/>
            </a:endParaRPr>
          </a:p>
          <a:p>
            <a:pPr marL="800100" lvl="1" indent="-342900">
              <a:lnSpc>
                <a:spcPct val="100000"/>
              </a:lnSpc>
              <a:spcBef>
                <a:spcPts val="0"/>
              </a:spcBef>
              <a:spcAft>
                <a:spcPts val="600"/>
              </a:spcAft>
              <a:buFont typeface="Wingdings" panose="05000000000000000000" pitchFamily="2" charset="2"/>
              <a:buChar char=""/>
            </a:pPr>
            <a:r>
              <a:rPr lang="en-US" sz="1800" b="1" dirty="0">
                <a:effectLst/>
                <a:highlight>
                  <a:srgbClr val="FFFFFF"/>
                </a:highlight>
                <a:ea typeface="Arial" panose="020B0604020202020204" pitchFamily="34" charset="0"/>
              </a:rPr>
              <a:t>Hydroelectric</a:t>
            </a:r>
            <a:r>
              <a:rPr lang="en-US" sz="1800" dirty="0">
                <a:effectLst/>
                <a:highlight>
                  <a:srgbClr val="FFFFFF"/>
                </a:highlight>
                <a:ea typeface="Arial" panose="020B0604020202020204" pitchFamily="34" charset="0"/>
              </a:rPr>
              <a:t> plants convert the </a:t>
            </a:r>
            <a:r>
              <a:rPr lang="en-US" sz="1800" dirty="0">
                <a:effectLst/>
                <a:ea typeface="Arial" panose="020B0604020202020204" pitchFamily="34" charset="0"/>
              </a:rPr>
              <a:t>kinetic</a:t>
            </a:r>
            <a:r>
              <a:rPr lang="en-US" sz="1800" dirty="0">
                <a:effectLst/>
                <a:highlight>
                  <a:srgbClr val="FFFFFF"/>
                </a:highlight>
                <a:ea typeface="Arial" panose="020B0604020202020204" pitchFamily="34" charset="0"/>
              </a:rPr>
              <a:t> energy of moving water</a:t>
            </a:r>
            <a:endParaRPr lang="en-US" sz="1800" dirty="0">
              <a:effectLst/>
              <a:ea typeface="Times New Roman" panose="02020603050405020304" pitchFamily="18" charset="0"/>
            </a:endParaRPr>
          </a:p>
          <a:p>
            <a:pPr marL="800100" lvl="1" indent="-342900">
              <a:lnSpc>
                <a:spcPct val="100000"/>
              </a:lnSpc>
              <a:spcBef>
                <a:spcPts val="0"/>
              </a:spcBef>
              <a:spcAft>
                <a:spcPts val="600"/>
              </a:spcAft>
              <a:buFont typeface="Wingdings" panose="05000000000000000000" pitchFamily="2" charset="2"/>
              <a:buChar char=""/>
            </a:pPr>
            <a:r>
              <a:rPr lang="en-US" sz="1800" b="1" dirty="0">
                <a:effectLst/>
                <a:highlight>
                  <a:srgbClr val="FFFFFF"/>
                </a:highlight>
                <a:ea typeface="Arial" panose="020B0604020202020204" pitchFamily="34" charset="0"/>
              </a:rPr>
              <a:t>Nuclear</a:t>
            </a:r>
            <a:r>
              <a:rPr lang="en-US" sz="1800" dirty="0">
                <a:effectLst/>
                <a:highlight>
                  <a:srgbClr val="FFFFFF"/>
                </a:highlight>
                <a:ea typeface="Arial" panose="020B0604020202020204" pitchFamily="34" charset="0"/>
              </a:rPr>
              <a:t> power plants harness </a:t>
            </a:r>
            <a:r>
              <a:rPr lang="en-US" sz="1800" dirty="0">
                <a:effectLst/>
                <a:ea typeface="Arial" panose="020B0604020202020204" pitchFamily="34" charset="0"/>
              </a:rPr>
              <a:t>thermal energy </a:t>
            </a:r>
            <a:r>
              <a:rPr lang="en-US" sz="1800" dirty="0">
                <a:effectLst/>
                <a:highlight>
                  <a:srgbClr val="FFFFFF"/>
                </a:highlight>
                <a:ea typeface="Arial" panose="020B0604020202020204" pitchFamily="34" charset="0"/>
              </a:rPr>
              <a:t>produced by a nuclear reactor</a:t>
            </a:r>
            <a:endParaRPr lang="en-US" sz="1800" dirty="0">
              <a:effectLst/>
              <a:ea typeface="Times New Roman" panose="02020603050405020304" pitchFamily="18" charset="0"/>
            </a:endParaRPr>
          </a:p>
          <a:p>
            <a:pPr marL="800100" lvl="1" indent="-342900">
              <a:lnSpc>
                <a:spcPct val="100000"/>
              </a:lnSpc>
              <a:spcBef>
                <a:spcPts val="0"/>
              </a:spcBef>
              <a:spcAft>
                <a:spcPts val="600"/>
              </a:spcAft>
              <a:buFont typeface="Wingdings" panose="05000000000000000000" pitchFamily="2" charset="2"/>
              <a:buChar char=""/>
            </a:pPr>
            <a:r>
              <a:rPr lang="en-US" sz="1800" b="1" dirty="0">
                <a:effectLst/>
                <a:highlight>
                  <a:srgbClr val="FFFFFF"/>
                </a:highlight>
                <a:ea typeface="Arial" panose="020B0604020202020204" pitchFamily="34" charset="0"/>
              </a:rPr>
              <a:t>Solar</a:t>
            </a:r>
            <a:r>
              <a:rPr lang="en-US" sz="1800" dirty="0">
                <a:effectLst/>
                <a:highlight>
                  <a:srgbClr val="FFFFFF"/>
                </a:highlight>
                <a:ea typeface="Arial" panose="020B0604020202020204" pitchFamily="34" charset="0"/>
              </a:rPr>
              <a:t> power plants convert the sun</a:t>
            </a:r>
            <a:r>
              <a:rPr lang="en-US" sz="1800" dirty="0">
                <a:effectLst/>
                <a:ea typeface="Arial" panose="020B0604020202020204" pitchFamily="34" charset="0"/>
              </a:rPr>
              <a:t>’s radiant energy </a:t>
            </a:r>
            <a:endParaRPr lang="en-US" sz="1800" dirty="0">
              <a:effectLst/>
              <a:ea typeface="Times New Roman" panose="02020603050405020304" pitchFamily="18" charset="0"/>
            </a:endParaRPr>
          </a:p>
          <a:p>
            <a:pPr marL="800100" lvl="1" indent="-342900">
              <a:lnSpc>
                <a:spcPct val="100000"/>
              </a:lnSpc>
              <a:spcBef>
                <a:spcPts val="0"/>
              </a:spcBef>
              <a:spcAft>
                <a:spcPts val="600"/>
              </a:spcAft>
              <a:buFont typeface="Wingdings" panose="05000000000000000000" pitchFamily="2" charset="2"/>
              <a:buChar char=""/>
            </a:pPr>
            <a:r>
              <a:rPr lang="en-US" sz="1800" b="1" dirty="0">
                <a:effectLst/>
                <a:highlight>
                  <a:srgbClr val="FFFFFF"/>
                </a:highlight>
                <a:ea typeface="Arial" panose="020B0604020202020204" pitchFamily="34" charset="0"/>
              </a:rPr>
              <a:t>Wind</a:t>
            </a:r>
            <a:r>
              <a:rPr lang="en-US" sz="1800" dirty="0">
                <a:effectLst/>
                <a:highlight>
                  <a:srgbClr val="FFFFFF"/>
                </a:highlight>
                <a:ea typeface="Arial" panose="020B0604020202020204" pitchFamily="34" charset="0"/>
              </a:rPr>
              <a:t> turbines convert the kinetic energy of wind</a:t>
            </a:r>
          </a:p>
          <a:p>
            <a:pPr marL="457200" lvl="1" indent="0">
              <a:lnSpc>
                <a:spcPct val="100000"/>
              </a:lnSpc>
              <a:spcBef>
                <a:spcPts val="0"/>
              </a:spcBef>
              <a:spcAft>
                <a:spcPts val="600"/>
              </a:spcAft>
              <a:buNone/>
            </a:pPr>
            <a:r>
              <a:rPr lang="en-US" sz="1800" dirty="0">
                <a:effectLst/>
                <a:ea typeface="Times New Roman" panose="02020603050405020304" pitchFamily="18" charset="0"/>
              </a:rPr>
              <a:t>As of December 31, 2020, there were about 11,070 power plants in the United States that have operational generators with a combined generation capacity of at least 1 megawatt (MW). A power plant may have one or more generators, and some generators may use more than one type of fuel.</a:t>
            </a:r>
          </a:p>
        </p:txBody>
      </p:sp>
    </p:spTree>
    <p:extLst>
      <p:ext uri="{BB962C8B-B14F-4D97-AF65-F5344CB8AC3E}">
        <p14:creationId xmlns:p14="http://schemas.microsoft.com/office/powerpoint/2010/main" val="371186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8DEE496-9136-1FAB-6D96-6A27E49DD2FA}"/>
              </a:ext>
            </a:extLst>
          </p:cNvPr>
          <p:cNvSpPr>
            <a:spLocks noGrp="1"/>
          </p:cNvSpPr>
          <p:nvPr>
            <p:ph type="body" sz="quarter" idx="13"/>
          </p:nvPr>
        </p:nvSpPr>
        <p:spPr/>
        <p:txBody>
          <a:bodyPr>
            <a:normAutofit/>
          </a:bodyPr>
          <a:lstStyle/>
          <a:p>
            <a:r>
              <a:rPr lang="en-US" sz="4800" dirty="0">
                <a:solidFill>
                  <a:srgbClr val="FFFFFF"/>
                </a:solidFill>
              </a:rPr>
              <a:t>Action Item</a:t>
            </a:r>
            <a:endParaRPr lang="en-US" sz="4800" dirty="0"/>
          </a:p>
        </p:txBody>
      </p:sp>
      <p:sp>
        <p:nvSpPr>
          <p:cNvPr id="3" name="Text Placeholder 2">
            <a:extLst>
              <a:ext uri="{FF2B5EF4-FFF2-40B4-BE49-F238E27FC236}">
                <a16:creationId xmlns:a16="http://schemas.microsoft.com/office/drawing/2014/main" id="{D7824961-1DB8-ADA2-6D9B-B8086A95835D}"/>
              </a:ext>
            </a:extLst>
          </p:cNvPr>
          <p:cNvSpPr>
            <a:spLocks noGrp="1"/>
          </p:cNvSpPr>
          <p:nvPr>
            <p:ph type="body" sz="quarter" idx="14"/>
          </p:nvPr>
        </p:nvSpPr>
        <p:spPr/>
        <p:txBody>
          <a:bodyPr/>
          <a:lstStyle/>
          <a:p>
            <a:pPr marL="0" indent="0" fontAlgn="base">
              <a:buNone/>
            </a:pPr>
            <a:r>
              <a:rPr lang="en-US" sz="2000" dirty="0">
                <a:solidFill>
                  <a:schemeClr val="bg1"/>
                </a:solidFill>
              </a:rPr>
              <a:t>Do some research to learn the following:</a:t>
            </a:r>
          </a:p>
          <a:p>
            <a:pPr marL="0" indent="0" fontAlgn="base">
              <a:buNone/>
            </a:pPr>
            <a:r>
              <a:rPr lang="en-US" sz="2000" dirty="0">
                <a:solidFill>
                  <a:schemeClr val="bg1"/>
                </a:solidFill>
              </a:rPr>
              <a:t>Which kind of power plant supplies electricity to your community, school, or home? Check all that apply.</a:t>
            </a:r>
          </a:p>
          <a:p>
            <a:pPr marL="0" indent="0" fontAlgn="base">
              <a:buNone/>
            </a:pPr>
            <a:r>
              <a:rPr lang="en-US" sz="2000" dirty="0">
                <a:solidFill>
                  <a:srgbClr val="FFFFFF"/>
                </a:solidFill>
              </a:rPr>
              <a:t>How much renewable energy does your local power plant or utility use to produce electricity?</a:t>
            </a:r>
          </a:p>
          <a:p>
            <a:endParaRPr lang="en-US" dirty="0"/>
          </a:p>
        </p:txBody>
      </p:sp>
      <p:sp>
        <p:nvSpPr>
          <p:cNvPr id="4" name="TextBox 3">
            <a:extLst>
              <a:ext uri="{FF2B5EF4-FFF2-40B4-BE49-F238E27FC236}">
                <a16:creationId xmlns:a16="http://schemas.microsoft.com/office/drawing/2014/main" id="{179024A8-B79B-3EDB-0862-EF0CC5B338A2}"/>
              </a:ext>
            </a:extLst>
          </p:cNvPr>
          <p:cNvSpPr txBox="1"/>
          <p:nvPr/>
        </p:nvSpPr>
        <p:spPr>
          <a:xfrm>
            <a:off x="564953" y="3288544"/>
            <a:ext cx="3603924" cy="2034211"/>
          </a:xfrm>
          <a:prstGeom prst="rect">
            <a:avLst/>
          </a:prstGeom>
          <a:noFill/>
        </p:spPr>
        <p:txBody>
          <a:bodyPr wrap="square" rtlCol="0">
            <a:spAutoFit/>
          </a:bodyPr>
          <a:lstStyle/>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Biomass</a:t>
            </a:r>
            <a:r>
              <a:rPr lang="en-US" sz="2800" u="none" strike="noStrike" dirty="0">
                <a:solidFill>
                  <a:srgbClr val="000000"/>
                </a:solidFill>
                <a:effectLst/>
                <a:latin typeface="Arial" panose="020B0604020202020204" pitchFamily="34" charset="0"/>
                <a:ea typeface="Arial" panose="020B0604020202020204" pitchFamily="34" charset="0"/>
              </a:rPr>
              <a:t> </a:t>
            </a:r>
            <a:endParaRPr lang="en-US" sz="2800" u="none" strike="noStrike" dirty="0">
              <a:effectLst/>
              <a:latin typeface="Times New Roman" panose="02020603050405020304" pitchFamily="18" charset="0"/>
              <a:ea typeface="Times New Roman" panose="02020603050405020304" pitchFamily="18" charset="0"/>
            </a:endParaRP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Fossil fuel</a:t>
            </a:r>
            <a:r>
              <a:rPr lang="en-US" sz="2800" u="none" strike="noStrike" dirty="0">
                <a:solidFill>
                  <a:srgbClr val="000000"/>
                </a:solidFill>
                <a:effectLst/>
                <a:latin typeface="Arial" panose="020B0604020202020204" pitchFamily="34" charset="0"/>
                <a:ea typeface="Arial" panose="020B0604020202020204" pitchFamily="34" charset="0"/>
              </a:rPr>
              <a:t> </a:t>
            </a:r>
            <a:endParaRPr lang="en-US" sz="2800" u="none" strike="noStrike" dirty="0">
              <a:effectLst/>
              <a:latin typeface="Times New Roman" panose="02020603050405020304" pitchFamily="18" charset="0"/>
              <a:ea typeface="Times New Roman" panose="02020603050405020304" pitchFamily="18" charset="0"/>
            </a:endParaRP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Geothermal</a:t>
            </a:r>
            <a:endParaRPr lang="en-US" sz="2800" u="none" strike="noStrike" dirty="0">
              <a:effectLst/>
              <a:latin typeface="Times New Roman" panose="02020603050405020304" pitchFamily="18" charset="0"/>
              <a:ea typeface="Times New Roman" panose="02020603050405020304" pitchFamily="18" charset="0"/>
            </a:endParaRP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Hydroelectric</a:t>
            </a:r>
            <a:endParaRPr lang="en-US" sz="2800" u="none" strike="noStrike"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489289E0-508C-AFC1-1866-161F133D3B1F}"/>
              </a:ext>
            </a:extLst>
          </p:cNvPr>
          <p:cNvSpPr txBox="1"/>
          <p:nvPr/>
        </p:nvSpPr>
        <p:spPr>
          <a:xfrm>
            <a:off x="4168876" y="3288544"/>
            <a:ext cx="3808522" cy="1538691"/>
          </a:xfrm>
          <a:prstGeom prst="rect">
            <a:avLst/>
          </a:prstGeom>
          <a:noFill/>
        </p:spPr>
        <p:txBody>
          <a:bodyPr wrap="square" rtlCol="0">
            <a:spAutoFit/>
          </a:bodyPr>
          <a:lstStyle/>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Nuclear</a:t>
            </a:r>
            <a:endParaRPr lang="en-US" sz="2800" u="none" strike="noStrike" dirty="0">
              <a:effectLst/>
              <a:latin typeface="Times New Roman" panose="02020603050405020304" pitchFamily="18" charset="0"/>
              <a:ea typeface="Times New Roman" panose="02020603050405020304" pitchFamily="18" charset="0"/>
            </a:endParaRPr>
          </a:p>
          <a:p>
            <a:pPr marL="342900" marR="0" lvl="0" indent="-342900" fontAlgn="base">
              <a:lnSpc>
                <a:spcPct val="115000"/>
              </a:lnSpc>
              <a:spcBef>
                <a:spcPts val="0"/>
              </a:spcBef>
              <a:spcAft>
                <a:spcPts val="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Solar</a:t>
            </a:r>
            <a:endParaRPr lang="en-US" sz="2800" u="none" strike="noStrike" dirty="0">
              <a:effectLst/>
              <a:latin typeface="Times New Roman" panose="02020603050405020304" pitchFamily="18" charset="0"/>
              <a:ea typeface="Times New Roman" panose="02020603050405020304" pitchFamily="18" charset="0"/>
            </a:endParaRPr>
          </a:p>
          <a:p>
            <a:pPr marL="342900" marR="0" lvl="0" indent="-342900" fontAlgn="base">
              <a:lnSpc>
                <a:spcPct val="115000"/>
              </a:lnSpc>
              <a:spcBef>
                <a:spcPts val="0"/>
              </a:spcBef>
              <a:spcAft>
                <a:spcPts val="1000"/>
              </a:spcAft>
              <a:buFont typeface="Arial" panose="020B0604020202020204" pitchFamily="34" charset="0"/>
              <a:buChar char="❏"/>
            </a:pPr>
            <a:r>
              <a:rPr lang="en-US" sz="2800" u="none" strike="noStrike" dirty="0">
                <a:effectLst/>
                <a:latin typeface="Arial" panose="020B0604020202020204" pitchFamily="34" charset="0"/>
                <a:ea typeface="Arial" panose="020B0604020202020204" pitchFamily="34" charset="0"/>
              </a:rPr>
              <a:t>Wind</a:t>
            </a:r>
            <a:endParaRPr lang="en-US" sz="2800" u="none" strike="noStrike"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2862257"/>
      </p:ext>
    </p:extLst>
  </p:cSld>
  <p:clrMapOvr>
    <a:masterClrMapping/>
  </p:clrMapOvr>
</p:sld>
</file>

<file path=ppt/theme/theme1.xml><?xml version="1.0" encoding="utf-8"?>
<a:theme xmlns:a="http://schemas.openxmlformats.org/drawingml/2006/main" name="Climate Superstars Template V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56e8ec2-5462-494e-8218-bc549b6fa7ca">
      <Terms xmlns="http://schemas.microsoft.com/office/infopath/2007/PartnerControls"/>
    </lcf76f155ced4ddcb4097134ff3c332f>
    <TaxCatchAll xmlns="06f73a26-99ac-4f21-82c1-84b18b6a34b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990E69A7E5514698B82E85C715DE80" ma:contentTypeVersion="16" ma:contentTypeDescription="Create a new document." ma:contentTypeScope="" ma:versionID="8ffe598fb4b52e1c259182195b707a61">
  <xsd:schema xmlns:xsd="http://www.w3.org/2001/XMLSchema" xmlns:xs="http://www.w3.org/2001/XMLSchema" xmlns:p="http://schemas.microsoft.com/office/2006/metadata/properties" xmlns:ns2="f56e8ec2-5462-494e-8218-bc549b6fa7ca" xmlns:ns3="06f73a26-99ac-4f21-82c1-84b18b6a34bc" targetNamespace="http://schemas.microsoft.com/office/2006/metadata/properties" ma:root="true" ma:fieldsID="d236162ed608142ebec581e6d8575172" ns2:_="" ns3:_="">
    <xsd:import namespace="f56e8ec2-5462-494e-8218-bc549b6fa7ca"/>
    <xsd:import namespace="06f73a26-99ac-4f21-82c1-84b18b6a34b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e8ec2-5462-494e-8218-bc549b6fa7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7898046-8694-4dfb-8a91-4843ba3e45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6f73a26-99ac-4f21-82c1-84b18b6a34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86c74d8-2952-43fe-9cf3-9644f8bcd091}" ma:internalName="TaxCatchAll" ma:showField="CatchAllData" ma:web="06f73a26-99ac-4f21-82c1-84b18b6a34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76FDB5-99DA-46BD-AA65-6581A6C36915}">
  <ds:schemaRefs>
    <ds:schemaRef ds:uri="http://schemas.microsoft.com/office/infopath/2007/PartnerControls"/>
    <ds:schemaRef ds:uri="http://purl.org/dc/dcmitype/"/>
    <ds:schemaRef ds:uri="http://schemas.microsoft.com/office/2006/metadata/properties"/>
    <ds:schemaRef ds:uri="http://www.w3.org/XML/1998/namespace"/>
    <ds:schemaRef ds:uri="http://schemas.openxmlformats.org/package/2006/metadata/core-properties"/>
    <ds:schemaRef ds:uri="f56e8ec2-5462-494e-8218-bc549b6fa7ca"/>
    <ds:schemaRef ds:uri="http://purl.org/dc/terms/"/>
    <ds:schemaRef ds:uri="http://schemas.microsoft.com/office/2006/documentManagement/types"/>
    <ds:schemaRef ds:uri="06f73a26-99ac-4f21-82c1-84b18b6a34bc"/>
    <ds:schemaRef ds:uri="http://purl.org/dc/elements/1.1/"/>
  </ds:schemaRefs>
</ds:datastoreItem>
</file>

<file path=customXml/itemProps2.xml><?xml version="1.0" encoding="utf-8"?>
<ds:datastoreItem xmlns:ds="http://schemas.openxmlformats.org/officeDocument/2006/customXml" ds:itemID="{58161940-27DB-4CAA-A355-87756BD3015F}">
  <ds:schemaRefs>
    <ds:schemaRef ds:uri="http://schemas.microsoft.com/sharepoint/v3/contenttype/forms"/>
  </ds:schemaRefs>
</ds:datastoreItem>
</file>

<file path=customXml/itemProps3.xml><?xml version="1.0" encoding="utf-8"?>
<ds:datastoreItem xmlns:ds="http://schemas.openxmlformats.org/officeDocument/2006/customXml" ds:itemID="{58B246AC-1A9A-4A70-952F-CD4AC4CAE1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6e8ec2-5462-494e-8218-bc549b6fa7ca"/>
    <ds:schemaRef ds:uri="06f73a26-99ac-4f21-82c1-84b18b6a34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2022 Climate Superstars Task 1_branded</Template>
  <TotalTime>4</TotalTime>
  <Words>622</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Tahoma</vt:lpstr>
      <vt:lpstr>Times New Roman</vt:lpstr>
      <vt:lpstr>Wingdings</vt:lpstr>
      <vt:lpstr>Climate Superstars Template V1</vt:lpstr>
      <vt:lpstr>Learn About Electricity Generation</vt:lpstr>
      <vt:lpstr>Learning Objectives</vt:lpstr>
      <vt:lpstr>Vocabulary</vt:lpstr>
      <vt:lpstr>PowerPoint Presentation</vt:lpstr>
      <vt:lpstr>Electricity and the Environment</vt:lpstr>
      <vt:lpstr>Net Electricity Generation by Energy Source</vt:lpstr>
      <vt:lpstr>What is a Power Plant?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Willig</dc:creator>
  <cp:lastModifiedBy>Amy Skalmusky</cp:lastModifiedBy>
  <cp:revision>6</cp:revision>
  <dcterms:created xsi:type="dcterms:W3CDTF">2022-04-15T14:29:07Z</dcterms:created>
  <dcterms:modified xsi:type="dcterms:W3CDTF">2022-08-10T21:29:26Z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0x0101001C990E69A7E5514698B82E85C715DE80</vt:lpwstr>
  </property>
  <property fmtid="{D5CDD505-2E9C-101B-9397-08002B2CF9AE}" pid="3" name="MediaServiceImageTags">
    <vt:lpwstr/>
  </property>
</Properties>
</file>