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11_855099A1.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7" r:id="rId6"/>
    <p:sldId id="270" r:id="rId7"/>
    <p:sldId id="278" r:id="rId8"/>
    <p:sldId id="266" r:id="rId9"/>
    <p:sldId id="273" r:id="rId10"/>
    <p:sldId id="275" r:id="rId11"/>
    <p:sldId id="276" r:id="rId12"/>
    <p:sldId id="277" r:id="rId13"/>
    <p:sldId id="27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11256B-422C-0F17-9110-2FA1A5EF96AD}" name="Nicole Lemmo Saini" initials="NLS" userId="S::NLemmoSaini@neefusa.org::6a03ec24-9619-41c8-8e38-b8410d286849" providerId="AD"/>
  <p188:author id="{8A38229D-3867-3DE2-C0A6-7D526174AD90}" name="Megan Willig" initials="MW" userId="S::mwillig@neefusa.org::c780a6ed-d7b9-474c-9cc3-5637695fd082"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2A6F3E"/>
    <a:srgbClr val="2F7A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FC114A-AFEB-4EB9-8575-59BBDFB35895}" v="1" dt="2022-08-10T21:32:33.650"/>
    <p1510:client id="{C3B7BBD7-0861-C39F-F194-EC8A98CA749C}" v="43" dt="2022-08-10T20:44:33.987"/>
    <p1510:client id="{DCBC5CC8-27E8-4BD6-BA5E-71D17DD0D94A}" v="4" dt="2022-08-10T20:32:40.7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2"/>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Skalmusky" userId="41bc0861-bb1c-4cd5-bc37-482524c8cdd7" providerId="ADAL" clId="{35FC114A-AFEB-4EB9-8575-59BBDFB35895}"/>
    <pc:docChg chg="modSld">
      <pc:chgData name="Amy Skalmusky" userId="41bc0861-bb1c-4cd5-bc37-482524c8cdd7" providerId="ADAL" clId="{35FC114A-AFEB-4EB9-8575-59BBDFB35895}" dt="2022-08-10T21:35:09.004" v="395" actId="1076"/>
      <pc:docMkLst>
        <pc:docMk/>
      </pc:docMkLst>
      <pc:sldChg chg="modSp mod">
        <pc:chgData name="Amy Skalmusky" userId="41bc0861-bb1c-4cd5-bc37-482524c8cdd7" providerId="ADAL" clId="{35FC114A-AFEB-4EB9-8575-59BBDFB35895}" dt="2022-08-10T21:29:52.675" v="1" actId="15"/>
        <pc:sldMkLst>
          <pc:docMk/>
          <pc:sldMk cId="2344219599" sldId="257"/>
        </pc:sldMkLst>
        <pc:spChg chg="mod">
          <ac:chgData name="Amy Skalmusky" userId="41bc0861-bb1c-4cd5-bc37-482524c8cdd7" providerId="ADAL" clId="{35FC114A-AFEB-4EB9-8575-59BBDFB35895}" dt="2022-08-10T21:29:52.675" v="1" actId="15"/>
          <ac:spMkLst>
            <pc:docMk/>
            <pc:sldMk cId="2344219599" sldId="257"/>
            <ac:spMk id="3" creationId="{05D7912C-CF36-741E-3B0D-CFB1134D0FF3}"/>
          </ac:spMkLst>
        </pc:spChg>
      </pc:sldChg>
      <pc:sldChg chg="modSp mod">
        <pc:chgData name="Amy Skalmusky" userId="41bc0861-bb1c-4cd5-bc37-482524c8cdd7" providerId="ADAL" clId="{35FC114A-AFEB-4EB9-8575-59BBDFB35895}" dt="2022-08-10T21:30:07.341" v="6" actId="14100"/>
        <pc:sldMkLst>
          <pc:docMk/>
          <pc:sldMk cId="3622430913" sldId="266"/>
        </pc:sldMkLst>
        <pc:spChg chg="mod">
          <ac:chgData name="Amy Skalmusky" userId="41bc0861-bb1c-4cd5-bc37-482524c8cdd7" providerId="ADAL" clId="{35FC114A-AFEB-4EB9-8575-59BBDFB35895}" dt="2022-08-10T21:30:00.842" v="4" actId="20577"/>
          <ac:spMkLst>
            <pc:docMk/>
            <pc:sldMk cId="3622430913" sldId="266"/>
            <ac:spMk id="2" creationId="{1FC57493-5C1A-95C3-70ED-BC753EE0BA46}"/>
          </ac:spMkLst>
        </pc:spChg>
        <pc:spChg chg="mod">
          <ac:chgData name="Amy Skalmusky" userId="41bc0861-bb1c-4cd5-bc37-482524c8cdd7" providerId="ADAL" clId="{35FC114A-AFEB-4EB9-8575-59BBDFB35895}" dt="2022-08-10T21:30:07.341" v="6" actId="14100"/>
          <ac:spMkLst>
            <pc:docMk/>
            <pc:sldMk cId="3622430913" sldId="266"/>
            <ac:spMk id="3" creationId="{5B095056-D876-5E6E-5E57-729CA609F104}"/>
          </ac:spMkLst>
        </pc:spChg>
      </pc:sldChg>
      <pc:sldChg chg="modSp mod">
        <pc:chgData name="Amy Skalmusky" userId="41bc0861-bb1c-4cd5-bc37-482524c8cdd7" providerId="ADAL" clId="{35FC114A-AFEB-4EB9-8575-59BBDFB35895}" dt="2022-08-10T21:29:48.110" v="0" actId="1076"/>
        <pc:sldMkLst>
          <pc:docMk/>
          <pc:sldMk cId="4200358982" sldId="270"/>
        </pc:sldMkLst>
        <pc:spChg chg="mod">
          <ac:chgData name="Amy Skalmusky" userId="41bc0861-bb1c-4cd5-bc37-482524c8cdd7" providerId="ADAL" clId="{35FC114A-AFEB-4EB9-8575-59BBDFB35895}" dt="2022-08-10T21:29:48.110" v="0" actId="1076"/>
          <ac:spMkLst>
            <pc:docMk/>
            <pc:sldMk cId="4200358982" sldId="270"/>
            <ac:spMk id="3" creationId="{2098F2BB-E943-557A-A0DC-EC9E8EC9A0BD}"/>
          </ac:spMkLst>
        </pc:spChg>
      </pc:sldChg>
      <pc:sldChg chg="modSp mod">
        <pc:chgData name="Amy Skalmusky" userId="41bc0861-bb1c-4cd5-bc37-482524c8cdd7" providerId="ADAL" clId="{35FC114A-AFEB-4EB9-8575-59BBDFB35895}" dt="2022-08-10T21:31:12.397" v="148" actId="962"/>
        <pc:sldMkLst>
          <pc:docMk/>
          <pc:sldMk cId="2236651937" sldId="273"/>
        </pc:sldMkLst>
        <pc:spChg chg="mod">
          <ac:chgData name="Amy Skalmusky" userId="41bc0861-bb1c-4cd5-bc37-482524c8cdd7" providerId="ADAL" clId="{35FC114A-AFEB-4EB9-8575-59BBDFB35895}" dt="2022-08-10T21:30:43.859" v="18" actId="1076"/>
          <ac:spMkLst>
            <pc:docMk/>
            <pc:sldMk cId="2236651937" sldId="273"/>
            <ac:spMk id="2" creationId="{4B7B2E81-316F-E6DD-4B47-430EE29155DE}"/>
          </ac:spMkLst>
        </pc:spChg>
        <pc:spChg chg="mod">
          <ac:chgData name="Amy Skalmusky" userId="41bc0861-bb1c-4cd5-bc37-482524c8cdd7" providerId="ADAL" clId="{35FC114A-AFEB-4EB9-8575-59BBDFB35895}" dt="2022-08-10T21:30:21.033" v="10" actId="20577"/>
          <ac:spMkLst>
            <pc:docMk/>
            <pc:sldMk cId="2236651937" sldId="273"/>
            <ac:spMk id="5" creationId="{892393FA-150E-A1EE-6A49-94C6CB1585FA}"/>
          </ac:spMkLst>
        </pc:spChg>
        <pc:picChg chg="mod modCrop">
          <ac:chgData name="Amy Skalmusky" userId="41bc0861-bb1c-4cd5-bc37-482524c8cdd7" providerId="ADAL" clId="{35FC114A-AFEB-4EB9-8575-59BBDFB35895}" dt="2022-08-10T21:31:12.397" v="148" actId="962"/>
          <ac:picMkLst>
            <pc:docMk/>
            <pc:sldMk cId="2236651937" sldId="273"/>
            <ac:picMk id="4" creationId="{0CD79BC4-14E1-C49E-00DA-1D1E567EA3AE}"/>
          </ac:picMkLst>
        </pc:picChg>
      </pc:sldChg>
      <pc:sldChg chg="modSp mod">
        <pc:chgData name="Amy Skalmusky" userId="41bc0861-bb1c-4cd5-bc37-482524c8cdd7" providerId="ADAL" clId="{35FC114A-AFEB-4EB9-8575-59BBDFB35895}" dt="2022-08-10T21:31:50.418" v="182" actId="20577"/>
        <pc:sldMkLst>
          <pc:docMk/>
          <pc:sldMk cId="2444010792" sldId="275"/>
        </pc:sldMkLst>
        <pc:spChg chg="mod">
          <ac:chgData name="Amy Skalmusky" userId="41bc0861-bb1c-4cd5-bc37-482524c8cdd7" providerId="ADAL" clId="{35FC114A-AFEB-4EB9-8575-59BBDFB35895}" dt="2022-08-10T21:31:20.137" v="150" actId="1076"/>
          <ac:spMkLst>
            <pc:docMk/>
            <pc:sldMk cId="2444010792" sldId="275"/>
            <ac:spMk id="2" creationId="{4B7B2E81-316F-E6DD-4B47-430EE29155DE}"/>
          </ac:spMkLst>
        </pc:spChg>
        <pc:spChg chg="mod">
          <ac:chgData name="Amy Skalmusky" userId="41bc0861-bb1c-4cd5-bc37-482524c8cdd7" providerId="ADAL" clId="{35FC114A-AFEB-4EB9-8575-59BBDFB35895}" dt="2022-08-10T21:31:50.418" v="182" actId="20577"/>
          <ac:spMkLst>
            <pc:docMk/>
            <pc:sldMk cId="2444010792" sldId="275"/>
            <ac:spMk id="5" creationId="{3B2D0460-3845-809F-D0C2-766BEF0CCF47}"/>
          </ac:spMkLst>
        </pc:spChg>
        <pc:picChg chg="mod">
          <ac:chgData name="Amy Skalmusky" userId="41bc0861-bb1c-4cd5-bc37-482524c8cdd7" providerId="ADAL" clId="{35FC114A-AFEB-4EB9-8575-59BBDFB35895}" dt="2022-08-10T21:31:41.371" v="174" actId="962"/>
          <ac:picMkLst>
            <pc:docMk/>
            <pc:sldMk cId="2444010792" sldId="275"/>
            <ac:picMk id="4" creationId="{0CD79BC4-14E1-C49E-00DA-1D1E567EA3AE}"/>
          </ac:picMkLst>
        </pc:picChg>
      </pc:sldChg>
      <pc:sldChg chg="modSp mod">
        <pc:chgData name="Amy Skalmusky" userId="41bc0861-bb1c-4cd5-bc37-482524c8cdd7" providerId="ADAL" clId="{35FC114A-AFEB-4EB9-8575-59BBDFB35895}" dt="2022-08-10T21:32:22.461" v="239" actId="962"/>
        <pc:sldMkLst>
          <pc:docMk/>
          <pc:sldMk cId="105567582" sldId="276"/>
        </pc:sldMkLst>
        <pc:spChg chg="mod">
          <ac:chgData name="Amy Skalmusky" userId="41bc0861-bb1c-4cd5-bc37-482524c8cdd7" providerId="ADAL" clId="{35FC114A-AFEB-4EB9-8575-59BBDFB35895}" dt="2022-08-10T21:32:09.186" v="192" actId="14100"/>
          <ac:spMkLst>
            <pc:docMk/>
            <pc:sldMk cId="105567582" sldId="276"/>
            <ac:spMk id="2" creationId="{4B7B2E81-316F-E6DD-4B47-430EE29155DE}"/>
          </ac:spMkLst>
        </pc:spChg>
        <pc:spChg chg="mod">
          <ac:chgData name="Amy Skalmusky" userId="41bc0861-bb1c-4cd5-bc37-482524c8cdd7" providerId="ADAL" clId="{35FC114A-AFEB-4EB9-8575-59BBDFB35895}" dt="2022-08-10T21:32:02.387" v="190" actId="20577"/>
          <ac:spMkLst>
            <pc:docMk/>
            <pc:sldMk cId="105567582" sldId="276"/>
            <ac:spMk id="5" creationId="{83794AC5-53AE-3A5D-F8BD-FC63405190EF}"/>
          </ac:spMkLst>
        </pc:spChg>
        <pc:picChg chg="mod">
          <ac:chgData name="Amy Skalmusky" userId="41bc0861-bb1c-4cd5-bc37-482524c8cdd7" providerId="ADAL" clId="{35FC114A-AFEB-4EB9-8575-59BBDFB35895}" dt="2022-08-10T21:32:22.461" v="239" actId="962"/>
          <ac:picMkLst>
            <pc:docMk/>
            <pc:sldMk cId="105567582" sldId="276"/>
            <ac:picMk id="4" creationId="{0CD79BC4-14E1-C49E-00DA-1D1E567EA3AE}"/>
          </ac:picMkLst>
        </pc:picChg>
      </pc:sldChg>
      <pc:sldChg chg="addSp modSp mod">
        <pc:chgData name="Amy Skalmusky" userId="41bc0861-bb1c-4cd5-bc37-482524c8cdd7" providerId="ADAL" clId="{35FC114A-AFEB-4EB9-8575-59BBDFB35895}" dt="2022-08-10T21:35:09.004" v="395" actId="1076"/>
        <pc:sldMkLst>
          <pc:docMk/>
          <pc:sldMk cId="269571587" sldId="277"/>
        </pc:sldMkLst>
        <pc:spChg chg="add mod">
          <ac:chgData name="Amy Skalmusky" userId="41bc0861-bb1c-4cd5-bc37-482524c8cdd7" providerId="ADAL" clId="{35FC114A-AFEB-4EB9-8575-59BBDFB35895}" dt="2022-08-10T21:34:35.196" v="262" actId="6549"/>
          <ac:spMkLst>
            <pc:docMk/>
            <pc:sldMk cId="269571587" sldId="277"/>
            <ac:spMk id="3" creationId="{B5F25270-478C-0258-54B2-846EB8FC76B4}"/>
          </ac:spMkLst>
        </pc:spChg>
        <pc:picChg chg="mod">
          <ac:chgData name="Amy Skalmusky" userId="41bc0861-bb1c-4cd5-bc37-482524c8cdd7" providerId="ADAL" clId="{35FC114A-AFEB-4EB9-8575-59BBDFB35895}" dt="2022-08-10T21:35:09.004" v="395" actId="1076"/>
          <ac:picMkLst>
            <pc:docMk/>
            <pc:sldMk cId="269571587" sldId="277"/>
            <ac:picMk id="4" creationId="{0CD79BC4-14E1-C49E-00DA-1D1E567EA3AE}"/>
          </ac:picMkLst>
        </pc:picChg>
      </pc:sldChg>
    </pc:docChg>
  </pc:docChgLst>
  <pc:docChgLst>
    <pc:chgData name="Megan Willig" userId="S::mwillig@neefusa.org::c780a6ed-d7b9-474c-9cc3-5637695fd082" providerId="AD" clId="Web-{C3B7BBD7-0861-C39F-F194-EC8A98CA749C}"/>
    <pc:docChg chg="mod modSld">
      <pc:chgData name="Megan Willig" userId="S::mwillig@neefusa.org::c780a6ed-d7b9-474c-9cc3-5637695fd082" providerId="AD" clId="Web-{C3B7BBD7-0861-C39F-F194-EC8A98CA749C}" dt="2022-08-10T20:44:33.987" v="43"/>
      <pc:docMkLst>
        <pc:docMk/>
      </pc:docMkLst>
      <pc:sldChg chg="addSp modSp modCm">
        <pc:chgData name="Megan Willig" userId="S::mwillig@neefusa.org::c780a6ed-d7b9-474c-9cc3-5637695fd082" providerId="AD" clId="Web-{C3B7BBD7-0861-C39F-F194-EC8A98CA749C}" dt="2022-08-10T20:44:33.987" v="43"/>
        <pc:sldMkLst>
          <pc:docMk/>
          <pc:sldMk cId="2236651937" sldId="273"/>
        </pc:sldMkLst>
        <pc:spChg chg="add mod">
          <ac:chgData name="Megan Willig" userId="S::mwillig@neefusa.org::c780a6ed-d7b9-474c-9cc3-5637695fd082" providerId="AD" clId="Web-{C3B7BBD7-0861-C39F-F194-EC8A98CA749C}" dt="2022-08-10T20:42:56.471" v="29" actId="20577"/>
          <ac:spMkLst>
            <pc:docMk/>
            <pc:sldMk cId="2236651937" sldId="273"/>
            <ac:spMk id="5" creationId="{892393FA-150E-A1EE-6A49-94C6CB1585FA}"/>
          </ac:spMkLst>
        </pc:spChg>
      </pc:sldChg>
      <pc:sldChg chg="addSp modSp">
        <pc:chgData name="Megan Willig" userId="S::mwillig@neefusa.org::c780a6ed-d7b9-474c-9cc3-5637695fd082" providerId="AD" clId="Web-{C3B7BBD7-0861-C39F-F194-EC8A98CA749C}" dt="2022-08-10T20:43:33.346" v="31" actId="20577"/>
        <pc:sldMkLst>
          <pc:docMk/>
          <pc:sldMk cId="2444010792" sldId="275"/>
        </pc:sldMkLst>
        <pc:spChg chg="add mod">
          <ac:chgData name="Megan Willig" userId="S::mwillig@neefusa.org::c780a6ed-d7b9-474c-9cc3-5637695fd082" providerId="AD" clId="Web-{C3B7BBD7-0861-C39F-F194-EC8A98CA749C}" dt="2022-08-10T20:43:33.346" v="31" actId="20577"/>
          <ac:spMkLst>
            <pc:docMk/>
            <pc:sldMk cId="2444010792" sldId="275"/>
            <ac:spMk id="5" creationId="{3B2D0460-3845-809F-D0C2-766BEF0CCF47}"/>
          </ac:spMkLst>
        </pc:spChg>
      </pc:sldChg>
      <pc:sldChg chg="addSp modSp">
        <pc:chgData name="Megan Willig" userId="S::mwillig@neefusa.org::c780a6ed-d7b9-474c-9cc3-5637695fd082" providerId="AD" clId="Web-{C3B7BBD7-0861-C39F-F194-EC8A98CA749C}" dt="2022-08-10T20:44:05.315" v="41" actId="20577"/>
        <pc:sldMkLst>
          <pc:docMk/>
          <pc:sldMk cId="105567582" sldId="276"/>
        </pc:sldMkLst>
        <pc:spChg chg="add mod">
          <ac:chgData name="Megan Willig" userId="S::mwillig@neefusa.org::c780a6ed-d7b9-474c-9cc3-5637695fd082" providerId="AD" clId="Web-{C3B7BBD7-0861-C39F-F194-EC8A98CA749C}" dt="2022-08-10T20:44:05.315" v="41" actId="20577"/>
          <ac:spMkLst>
            <pc:docMk/>
            <pc:sldMk cId="105567582" sldId="276"/>
            <ac:spMk id="5" creationId="{83794AC5-53AE-3A5D-F8BD-FC63405190EF}"/>
          </ac:spMkLst>
        </pc:spChg>
      </pc:sldChg>
    </pc:docChg>
  </pc:docChgLst>
  <pc:docChgLst>
    <pc:chgData name="Nicole Lemmo Saini" userId="6a03ec24-9619-41c8-8e38-b8410d286849" providerId="ADAL" clId="{DCBC5CC8-27E8-4BD6-BA5E-71D17DD0D94A}"/>
    <pc:docChg chg="undo custSel addSld delSld modSld">
      <pc:chgData name="Nicole Lemmo Saini" userId="6a03ec24-9619-41c8-8e38-b8410d286849" providerId="ADAL" clId="{DCBC5CC8-27E8-4BD6-BA5E-71D17DD0D94A}" dt="2022-08-11T14:05:30.833" v="160"/>
      <pc:docMkLst>
        <pc:docMk/>
      </pc:docMkLst>
      <pc:sldChg chg="modSp">
        <pc:chgData name="Nicole Lemmo Saini" userId="6a03ec24-9619-41c8-8e38-b8410d286849" providerId="ADAL" clId="{DCBC5CC8-27E8-4BD6-BA5E-71D17DD0D94A}" dt="2022-08-10T20:27:23.947" v="2"/>
        <pc:sldMkLst>
          <pc:docMk/>
          <pc:sldMk cId="306541800" sldId="256"/>
        </pc:sldMkLst>
        <pc:spChg chg="mod">
          <ac:chgData name="Nicole Lemmo Saini" userId="6a03ec24-9619-41c8-8e38-b8410d286849" providerId="ADAL" clId="{DCBC5CC8-27E8-4BD6-BA5E-71D17DD0D94A}" dt="2022-08-10T20:27:23.947" v="2"/>
          <ac:spMkLst>
            <pc:docMk/>
            <pc:sldMk cId="306541800" sldId="256"/>
            <ac:spMk id="3" creationId="{6FD68D68-B1B1-0B7B-1BA9-89268D2C4D48}"/>
          </ac:spMkLst>
        </pc:spChg>
      </pc:sldChg>
      <pc:sldChg chg="modSp">
        <pc:chgData name="Nicole Lemmo Saini" userId="6a03ec24-9619-41c8-8e38-b8410d286849" providerId="ADAL" clId="{DCBC5CC8-27E8-4BD6-BA5E-71D17DD0D94A}" dt="2022-08-10T20:27:23.947" v="2"/>
        <pc:sldMkLst>
          <pc:docMk/>
          <pc:sldMk cId="2344219599" sldId="257"/>
        </pc:sldMkLst>
        <pc:spChg chg="mod">
          <ac:chgData name="Nicole Lemmo Saini" userId="6a03ec24-9619-41c8-8e38-b8410d286849" providerId="ADAL" clId="{DCBC5CC8-27E8-4BD6-BA5E-71D17DD0D94A}" dt="2022-08-10T20:27:23.947" v="2"/>
          <ac:spMkLst>
            <pc:docMk/>
            <pc:sldMk cId="2344219599" sldId="257"/>
            <ac:spMk id="2" creationId="{5E17C759-D2FE-8A9B-1341-891DF5112D9B}"/>
          </ac:spMkLst>
        </pc:spChg>
        <pc:spChg chg="mod">
          <ac:chgData name="Nicole Lemmo Saini" userId="6a03ec24-9619-41c8-8e38-b8410d286849" providerId="ADAL" clId="{DCBC5CC8-27E8-4BD6-BA5E-71D17DD0D94A}" dt="2022-08-10T20:27:23.947" v="2"/>
          <ac:spMkLst>
            <pc:docMk/>
            <pc:sldMk cId="2344219599" sldId="257"/>
            <ac:spMk id="3" creationId="{05D7912C-CF36-741E-3B0D-CFB1134D0FF3}"/>
          </ac:spMkLst>
        </pc:spChg>
      </pc:sldChg>
      <pc:sldChg chg="modSp mod">
        <pc:chgData name="Nicole Lemmo Saini" userId="6a03ec24-9619-41c8-8e38-b8410d286849" providerId="ADAL" clId="{DCBC5CC8-27E8-4BD6-BA5E-71D17DD0D94A}" dt="2022-08-10T20:28:14.407" v="17" actId="14100"/>
        <pc:sldMkLst>
          <pc:docMk/>
          <pc:sldMk cId="3622430913" sldId="266"/>
        </pc:sldMkLst>
        <pc:spChg chg="mod">
          <ac:chgData name="Nicole Lemmo Saini" userId="6a03ec24-9619-41c8-8e38-b8410d286849" providerId="ADAL" clId="{DCBC5CC8-27E8-4BD6-BA5E-71D17DD0D94A}" dt="2022-08-10T20:27:23.947" v="2"/>
          <ac:spMkLst>
            <pc:docMk/>
            <pc:sldMk cId="3622430913" sldId="266"/>
            <ac:spMk id="2" creationId="{1FC57493-5C1A-95C3-70ED-BC753EE0BA46}"/>
          </ac:spMkLst>
        </pc:spChg>
        <pc:spChg chg="mod">
          <ac:chgData name="Nicole Lemmo Saini" userId="6a03ec24-9619-41c8-8e38-b8410d286849" providerId="ADAL" clId="{DCBC5CC8-27E8-4BD6-BA5E-71D17DD0D94A}" dt="2022-08-10T20:28:14.407" v="17" actId="14100"/>
          <ac:spMkLst>
            <pc:docMk/>
            <pc:sldMk cId="3622430913" sldId="266"/>
            <ac:spMk id="3" creationId="{5B095056-D876-5E6E-5E57-729CA609F104}"/>
          </ac:spMkLst>
        </pc:spChg>
      </pc:sldChg>
      <pc:sldChg chg="delSp modSp del mod delDesignElem">
        <pc:chgData name="Nicole Lemmo Saini" userId="6a03ec24-9619-41c8-8e38-b8410d286849" providerId="ADAL" clId="{DCBC5CC8-27E8-4BD6-BA5E-71D17DD0D94A}" dt="2022-08-10T20:32:48.486" v="50" actId="47"/>
        <pc:sldMkLst>
          <pc:docMk/>
          <pc:sldMk cId="3291254304" sldId="268"/>
        </pc:sldMkLst>
        <pc:spChg chg="mod">
          <ac:chgData name="Nicole Lemmo Saini" userId="6a03ec24-9619-41c8-8e38-b8410d286849" providerId="ADAL" clId="{DCBC5CC8-27E8-4BD6-BA5E-71D17DD0D94A}" dt="2022-08-10T20:32:15.077" v="42" actId="21"/>
          <ac:spMkLst>
            <pc:docMk/>
            <pc:sldMk cId="3291254304" sldId="268"/>
            <ac:spMk id="2" creationId="{7A65896B-888E-ABE3-0590-E74AEF61EA5F}"/>
          </ac:spMkLst>
        </pc:spChg>
        <pc:spChg chg="mod">
          <ac:chgData name="Nicole Lemmo Saini" userId="6a03ec24-9619-41c8-8e38-b8410d286849" providerId="ADAL" clId="{DCBC5CC8-27E8-4BD6-BA5E-71D17DD0D94A}" dt="2022-08-10T20:32:27.506" v="45" actId="21"/>
          <ac:spMkLst>
            <pc:docMk/>
            <pc:sldMk cId="3291254304" sldId="268"/>
            <ac:spMk id="3" creationId="{99C12BA3-F630-9C78-35E7-F25E13E86FA7}"/>
          </ac:spMkLst>
        </pc:spChg>
        <pc:spChg chg="del">
          <ac:chgData name="Nicole Lemmo Saini" userId="6a03ec24-9619-41c8-8e38-b8410d286849" providerId="ADAL" clId="{DCBC5CC8-27E8-4BD6-BA5E-71D17DD0D94A}" dt="2022-08-10T20:32:38.196" v="47" actId="21"/>
          <ac:spMkLst>
            <pc:docMk/>
            <pc:sldMk cId="3291254304" sldId="268"/>
            <ac:spMk id="4" creationId="{66FDBA4F-6D65-99F7-3201-88A28DCFC0E8}"/>
          </ac:spMkLst>
        </pc:spChg>
        <pc:spChg chg="del">
          <ac:chgData name="Nicole Lemmo Saini" userId="6a03ec24-9619-41c8-8e38-b8410d286849" providerId="ADAL" clId="{DCBC5CC8-27E8-4BD6-BA5E-71D17DD0D94A}" dt="2022-08-10T20:27:23.947" v="2"/>
          <ac:spMkLst>
            <pc:docMk/>
            <pc:sldMk cId="3291254304" sldId="268"/>
            <ac:spMk id="9" creationId="{4038CB10-1F5C-4D54-9DF7-12586DE5B007}"/>
          </ac:spMkLst>
        </pc:spChg>
        <pc:spChg chg="del">
          <ac:chgData name="Nicole Lemmo Saini" userId="6a03ec24-9619-41c8-8e38-b8410d286849" providerId="ADAL" clId="{DCBC5CC8-27E8-4BD6-BA5E-71D17DD0D94A}" dt="2022-08-10T20:27:23.947" v="2"/>
          <ac:spMkLst>
            <pc:docMk/>
            <pc:sldMk cId="3291254304" sldId="268"/>
            <ac:spMk id="11" creationId="{36D30126-6314-4A93-B27E-5C66CF781924}"/>
          </ac:spMkLst>
        </pc:spChg>
        <pc:spChg chg="del">
          <ac:chgData name="Nicole Lemmo Saini" userId="6a03ec24-9619-41c8-8e38-b8410d286849" providerId="ADAL" clId="{DCBC5CC8-27E8-4BD6-BA5E-71D17DD0D94A}" dt="2022-08-10T20:27:23.947" v="2"/>
          <ac:spMkLst>
            <pc:docMk/>
            <pc:sldMk cId="3291254304" sldId="268"/>
            <ac:spMk id="13" creationId="{73ED6512-6858-4552-B699-9A97FE9A4EA2}"/>
          </ac:spMkLst>
        </pc:spChg>
      </pc:sldChg>
      <pc:sldChg chg="modSp mod">
        <pc:chgData name="Nicole Lemmo Saini" userId="6a03ec24-9619-41c8-8e38-b8410d286849" providerId="ADAL" clId="{DCBC5CC8-27E8-4BD6-BA5E-71D17DD0D94A}" dt="2022-08-11T13:58:27.634" v="51" actId="1076"/>
        <pc:sldMkLst>
          <pc:docMk/>
          <pc:sldMk cId="4200358982" sldId="270"/>
        </pc:sldMkLst>
        <pc:spChg chg="mod">
          <ac:chgData name="Nicole Lemmo Saini" userId="6a03ec24-9619-41c8-8e38-b8410d286849" providerId="ADAL" clId="{DCBC5CC8-27E8-4BD6-BA5E-71D17DD0D94A}" dt="2022-08-10T20:27:23.947" v="2"/>
          <ac:spMkLst>
            <pc:docMk/>
            <pc:sldMk cId="4200358982" sldId="270"/>
            <ac:spMk id="2" creationId="{C73C711E-17E8-1FE4-3CB3-26476050DEB6}"/>
          </ac:spMkLst>
        </pc:spChg>
        <pc:spChg chg="mod">
          <ac:chgData name="Nicole Lemmo Saini" userId="6a03ec24-9619-41c8-8e38-b8410d286849" providerId="ADAL" clId="{DCBC5CC8-27E8-4BD6-BA5E-71D17DD0D94A}" dt="2022-08-11T13:58:27.634" v="51" actId="1076"/>
          <ac:spMkLst>
            <pc:docMk/>
            <pc:sldMk cId="4200358982" sldId="270"/>
            <ac:spMk id="3" creationId="{2098F2BB-E943-557A-A0DC-EC9E8EC9A0BD}"/>
          </ac:spMkLst>
        </pc:spChg>
      </pc:sldChg>
      <pc:sldChg chg="addSp delSp modSp del mod delDesignElem">
        <pc:chgData name="Nicole Lemmo Saini" userId="6a03ec24-9619-41c8-8e38-b8410d286849" providerId="ADAL" clId="{DCBC5CC8-27E8-4BD6-BA5E-71D17DD0D94A}" dt="2022-08-10T20:28:06.689" v="15" actId="47"/>
        <pc:sldMkLst>
          <pc:docMk/>
          <pc:sldMk cId="1879881531" sldId="271"/>
        </pc:sldMkLst>
        <pc:spChg chg="mod">
          <ac:chgData name="Nicole Lemmo Saini" userId="6a03ec24-9619-41c8-8e38-b8410d286849" providerId="ADAL" clId="{DCBC5CC8-27E8-4BD6-BA5E-71D17DD0D94A}" dt="2022-08-10T20:27:42.061" v="6" actId="27636"/>
          <ac:spMkLst>
            <pc:docMk/>
            <pc:sldMk cId="1879881531" sldId="271"/>
            <ac:spMk id="2" creationId="{5C5FEBFA-268B-0762-438A-103A0A622E48}"/>
          </ac:spMkLst>
        </pc:spChg>
        <pc:spChg chg="add mod">
          <ac:chgData name="Nicole Lemmo Saini" userId="6a03ec24-9619-41c8-8e38-b8410d286849" providerId="ADAL" clId="{DCBC5CC8-27E8-4BD6-BA5E-71D17DD0D94A}" dt="2022-08-10T20:27:49.025" v="9" actId="21"/>
          <ac:spMkLst>
            <pc:docMk/>
            <pc:sldMk cId="1879881531" sldId="271"/>
            <ac:spMk id="4" creationId="{D67CCF7B-B813-4F30-B983-6C395B0C6D36}"/>
          </ac:spMkLst>
        </pc:spChg>
        <pc:spChg chg="del mod">
          <ac:chgData name="Nicole Lemmo Saini" userId="6a03ec24-9619-41c8-8e38-b8410d286849" providerId="ADAL" clId="{DCBC5CC8-27E8-4BD6-BA5E-71D17DD0D94A}" dt="2022-08-10T20:27:58.911" v="12" actId="21"/>
          <ac:spMkLst>
            <pc:docMk/>
            <pc:sldMk cId="1879881531" sldId="271"/>
            <ac:spMk id="8" creationId="{9C2CB7C5-E293-3251-BD5A-9688B2F98F51}"/>
          </ac:spMkLst>
        </pc:spChg>
        <pc:spChg chg="del">
          <ac:chgData name="Nicole Lemmo Saini" userId="6a03ec24-9619-41c8-8e38-b8410d286849" providerId="ADAL" clId="{DCBC5CC8-27E8-4BD6-BA5E-71D17DD0D94A}" dt="2022-08-10T20:27:23.947" v="2"/>
          <ac:spMkLst>
            <pc:docMk/>
            <pc:sldMk cId="1879881531" sldId="271"/>
            <ac:spMk id="9" creationId="{D12DDE76-C203-4047-9998-63900085B5E8}"/>
          </ac:spMkLst>
        </pc:spChg>
        <pc:picChg chg="del">
          <ac:chgData name="Nicole Lemmo Saini" userId="6a03ec24-9619-41c8-8e38-b8410d286849" providerId="ADAL" clId="{DCBC5CC8-27E8-4BD6-BA5E-71D17DD0D94A}" dt="2022-08-10T20:27:49.025" v="9" actId="21"/>
          <ac:picMkLst>
            <pc:docMk/>
            <pc:sldMk cId="1879881531" sldId="271"/>
            <ac:picMk id="7" creationId="{25E178D6-69B2-3708-44A7-CB1B71B3671B}"/>
          </ac:picMkLst>
        </pc:picChg>
      </pc:sldChg>
      <pc:sldChg chg="modSp mod addCm modCm">
        <pc:chgData name="Nicole Lemmo Saini" userId="6a03ec24-9619-41c8-8e38-b8410d286849" providerId="ADAL" clId="{DCBC5CC8-27E8-4BD6-BA5E-71D17DD0D94A}" dt="2022-08-11T14:05:30.833" v="160"/>
        <pc:sldMkLst>
          <pc:docMk/>
          <pc:sldMk cId="2236651937" sldId="273"/>
        </pc:sldMkLst>
        <pc:spChg chg="mod">
          <ac:chgData name="Nicole Lemmo Saini" userId="6a03ec24-9619-41c8-8e38-b8410d286849" providerId="ADAL" clId="{DCBC5CC8-27E8-4BD6-BA5E-71D17DD0D94A}" dt="2022-08-10T20:28:24.960" v="20" actId="1076"/>
          <ac:spMkLst>
            <pc:docMk/>
            <pc:sldMk cId="2236651937" sldId="273"/>
            <ac:spMk id="2" creationId="{4B7B2E81-316F-E6DD-4B47-430EE29155DE}"/>
          </ac:spMkLst>
        </pc:spChg>
        <pc:picChg chg="mod">
          <ac:chgData name="Nicole Lemmo Saini" userId="6a03ec24-9619-41c8-8e38-b8410d286849" providerId="ADAL" clId="{DCBC5CC8-27E8-4BD6-BA5E-71D17DD0D94A}" dt="2022-08-10T20:28:21.216" v="19" actId="1076"/>
          <ac:picMkLst>
            <pc:docMk/>
            <pc:sldMk cId="2236651937" sldId="273"/>
            <ac:picMk id="4" creationId="{0CD79BC4-14E1-C49E-00DA-1D1E567EA3AE}"/>
          </ac:picMkLst>
        </pc:picChg>
      </pc:sldChg>
      <pc:sldChg chg="modSp mod">
        <pc:chgData name="Nicole Lemmo Saini" userId="6a03ec24-9619-41c8-8e38-b8410d286849" providerId="ADAL" clId="{DCBC5CC8-27E8-4BD6-BA5E-71D17DD0D94A}" dt="2022-08-10T20:30:48.544" v="31" actId="1440"/>
        <pc:sldMkLst>
          <pc:docMk/>
          <pc:sldMk cId="2444010792" sldId="275"/>
        </pc:sldMkLst>
        <pc:spChg chg="mod">
          <ac:chgData name="Nicole Lemmo Saini" userId="6a03ec24-9619-41c8-8e38-b8410d286849" providerId="ADAL" clId="{DCBC5CC8-27E8-4BD6-BA5E-71D17DD0D94A}" dt="2022-08-10T20:29:03.982" v="27" actId="1076"/>
          <ac:spMkLst>
            <pc:docMk/>
            <pc:sldMk cId="2444010792" sldId="275"/>
            <ac:spMk id="2" creationId="{4B7B2E81-316F-E6DD-4B47-430EE29155DE}"/>
          </ac:spMkLst>
        </pc:spChg>
        <pc:picChg chg="mod">
          <ac:chgData name="Nicole Lemmo Saini" userId="6a03ec24-9619-41c8-8e38-b8410d286849" providerId="ADAL" clId="{DCBC5CC8-27E8-4BD6-BA5E-71D17DD0D94A}" dt="2022-08-10T20:30:48.544" v="31" actId="1440"/>
          <ac:picMkLst>
            <pc:docMk/>
            <pc:sldMk cId="2444010792" sldId="275"/>
            <ac:picMk id="4" creationId="{0CD79BC4-14E1-C49E-00DA-1D1E567EA3AE}"/>
          </ac:picMkLst>
        </pc:picChg>
      </pc:sldChg>
      <pc:sldChg chg="modSp mod">
        <pc:chgData name="Nicole Lemmo Saini" userId="6a03ec24-9619-41c8-8e38-b8410d286849" providerId="ADAL" clId="{DCBC5CC8-27E8-4BD6-BA5E-71D17DD0D94A}" dt="2022-08-10T20:31:16.151" v="37" actId="1076"/>
        <pc:sldMkLst>
          <pc:docMk/>
          <pc:sldMk cId="105567582" sldId="276"/>
        </pc:sldMkLst>
        <pc:spChg chg="mod">
          <ac:chgData name="Nicole Lemmo Saini" userId="6a03ec24-9619-41c8-8e38-b8410d286849" providerId="ADAL" clId="{DCBC5CC8-27E8-4BD6-BA5E-71D17DD0D94A}" dt="2022-08-10T20:31:11.911" v="35" actId="1076"/>
          <ac:spMkLst>
            <pc:docMk/>
            <pc:sldMk cId="105567582" sldId="276"/>
            <ac:spMk id="2" creationId="{4B7B2E81-316F-E6DD-4B47-430EE29155DE}"/>
          </ac:spMkLst>
        </pc:spChg>
        <pc:picChg chg="mod modCrop">
          <ac:chgData name="Nicole Lemmo Saini" userId="6a03ec24-9619-41c8-8e38-b8410d286849" providerId="ADAL" clId="{DCBC5CC8-27E8-4BD6-BA5E-71D17DD0D94A}" dt="2022-08-10T20:31:16.151" v="37" actId="1076"/>
          <ac:picMkLst>
            <pc:docMk/>
            <pc:sldMk cId="105567582" sldId="276"/>
            <ac:picMk id="4" creationId="{0CD79BC4-14E1-C49E-00DA-1D1E567EA3AE}"/>
          </ac:picMkLst>
        </pc:picChg>
      </pc:sldChg>
      <pc:sldChg chg="modSp mod">
        <pc:chgData name="Nicole Lemmo Saini" userId="6a03ec24-9619-41c8-8e38-b8410d286849" providerId="ADAL" clId="{DCBC5CC8-27E8-4BD6-BA5E-71D17DD0D94A}" dt="2022-08-10T20:31:27.279" v="39" actId="1076"/>
        <pc:sldMkLst>
          <pc:docMk/>
          <pc:sldMk cId="269571587" sldId="277"/>
        </pc:sldMkLst>
        <pc:picChg chg="mod">
          <ac:chgData name="Nicole Lemmo Saini" userId="6a03ec24-9619-41c8-8e38-b8410d286849" providerId="ADAL" clId="{DCBC5CC8-27E8-4BD6-BA5E-71D17DD0D94A}" dt="2022-08-10T20:31:27.279" v="39" actId="1076"/>
          <ac:picMkLst>
            <pc:docMk/>
            <pc:sldMk cId="269571587" sldId="277"/>
            <ac:picMk id="4" creationId="{0CD79BC4-14E1-C49E-00DA-1D1E567EA3AE}"/>
          </ac:picMkLst>
        </pc:picChg>
      </pc:sldChg>
      <pc:sldChg chg="addSp delSp modSp new mod">
        <pc:chgData name="Nicole Lemmo Saini" userId="6a03ec24-9619-41c8-8e38-b8410d286849" providerId="ADAL" clId="{DCBC5CC8-27E8-4BD6-BA5E-71D17DD0D94A}" dt="2022-08-11T13:59:05.553" v="159" actId="962"/>
        <pc:sldMkLst>
          <pc:docMk/>
          <pc:sldMk cId="4061641960" sldId="278"/>
        </pc:sldMkLst>
        <pc:spChg chg="mod">
          <ac:chgData name="Nicole Lemmo Saini" userId="6a03ec24-9619-41c8-8e38-b8410d286849" providerId="ADAL" clId="{DCBC5CC8-27E8-4BD6-BA5E-71D17DD0D94A}" dt="2022-08-10T20:27:46.114" v="8" actId="27636"/>
          <ac:spMkLst>
            <pc:docMk/>
            <pc:sldMk cId="4061641960" sldId="278"/>
            <ac:spMk id="2" creationId="{48E86E89-73D8-49E5-408D-B1A3B5099A2A}"/>
          </ac:spMkLst>
        </pc:spChg>
        <pc:spChg chg="del">
          <ac:chgData name="Nicole Lemmo Saini" userId="6a03ec24-9619-41c8-8e38-b8410d286849" providerId="ADAL" clId="{DCBC5CC8-27E8-4BD6-BA5E-71D17DD0D94A}" dt="2022-08-10T20:27:51.338" v="10"/>
          <ac:spMkLst>
            <pc:docMk/>
            <pc:sldMk cId="4061641960" sldId="278"/>
            <ac:spMk id="3" creationId="{67164089-40EE-B413-D0B0-4D15DFCD4DC4}"/>
          </ac:spMkLst>
        </pc:spChg>
        <pc:spChg chg="add mod">
          <ac:chgData name="Nicole Lemmo Saini" userId="6a03ec24-9619-41c8-8e38-b8410d286849" providerId="ADAL" clId="{DCBC5CC8-27E8-4BD6-BA5E-71D17DD0D94A}" dt="2022-08-10T20:28:04.768" v="14" actId="1076"/>
          <ac:spMkLst>
            <pc:docMk/>
            <pc:sldMk cId="4061641960" sldId="278"/>
            <ac:spMk id="5" creationId="{FD810146-F10F-30AE-72FF-63FDAE1DF1A2}"/>
          </ac:spMkLst>
        </pc:spChg>
        <pc:picChg chg="add mod">
          <ac:chgData name="Nicole Lemmo Saini" userId="6a03ec24-9619-41c8-8e38-b8410d286849" providerId="ADAL" clId="{DCBC5CC8-27E8-4BD6-BA5E-71D17DD0D94A}" dt="2022-08-11T13:59:05.553" v="159" actId="962"/>
          <ac:picMkLst>
            <pc:docMk/>
            <pc:sldMk cId="4061641960" sldId="278"/>
            <ac:picMk id="4" creationId="{46170627-35F3-0F44-359D-15FE5452024D}"/>
          </ac:picMkLst>
        </pc:picChg>
      </pc:sldChg>
      <pc:sldChg chg="addSp modSp new mod">
        <pc:chgData name="Nicole Lemmo Saini" userId="6a03ec24-9619-41c8-8e38-b8410d286849" providerId="ADAL" clId="{DCBC5CC8-27E8-4BD6-BA5E-71D17DD0D94A}" dt="2022-08-10T20:32:44.776" v="49" actId="1076"/>
        <pc:sldMkLst>
          <pc:docMk/>
          <pc:sldMk cId="3395487141" sldId="279"/>
        </pc:sldMkLst>
        <pc:spChg chg="mod">
          <ac:chgData name="Nicole Lemmo Saini" userId="6a03ec24-9619-41c8-8e38-b8410d286849" providerId="ADAL" clId="{DCBC5CC8-27E8-4BD6-BA5E-71D17DD0D94A}" dt="2022-08-10T20:32:23.274" v="44" actId="255"/>
          <ac:spMkLst>
            <pc:docMk/>
            <pc:sldMk cId="3395487141" sldId="279"/>
            <ac:spMk id="2" creationId="{22D9187E-D923-46C8-EE2C-488DFD7DE0B7}"/>
          </ac:spMkLst>
        </pc:spChg>
        <pc:spChg chg="mod">
          <ac:chgData name="Nicole Lemmo Saini" userId="6a03ec24-9619-41c8-8e38-b8410d286849" providerId="ADAL" clId="{DCBC5CC8-27E8-4BD6-BA5E-71D17DD0D94A}" dt="2022-08-10T20:32:33.435" v="46"/>
          <ac:spMkLst>
            <pc:docMk/>
            <pc:sldMk cId="3395487141" sldId="279"/>
            <ac:spMk id="3" creationId="{6E797A23-7264-92EF-36D7-CB2BCD322214}"/>
          </ac:spMkLst>
        </pc:spChg>
        <pc:spChg chg="add mod">
          <ac:chgData name="Nicole Lemmo Saini" userId="6a03ec24-9619-41c8-8e38-b8410d286849" providerId="ADAL" clId="{DCBC5CC8-27E8-4BD6-BA5E-71D17DD0D94A}" dt="2022-08-10T20:32:44.776" v="49" actId="1076"/>
          <ac:spMkLst>
            <pc:docMk/>
            <pc:sldMk cId="3395487141" sldId="279"/>
            <ac:spMk id="4" creationId="{FD843441-65F2-26F4-E787-C17987397587}"/>
          </ac:spMkLst>
        </pc:spChg>
      </pc:sldChg>
    </pc:docChg>
  </pc:docChgLst>
</pc:chgInfo>
</file>

<file path=ppt/comments/modernComment_111_855099A1.xml><?xml version="1.0" encoding="utf-8"?>
<p188:cmLst xmlns:a="http://schemas.openxmlformats.org/drawingml/2006/main" xmlns:r="http://schemas.openxmlformats.org/officeDocument/2006/relationships" xmlns:p188="http://schemas.microsoft.com/office/powerpoint/2018/8/main">
  <p188:cm id="{E4F7EEA6-A24F-4B68-8E05-0A0D4146ADAC}" authorId="{8011256B-422C-0F17-9110-2FA1A5EF96AD}" created="2022-08-10T20:28:36.633">
    <pc:sldMkLst xmlns:pc="http://schemas.microsoft.com/office/powerpoint/2013/main/command">
      <pc:docMk/>
      <pc:sldMk cId="2236651937" sldId="273"/>
    </pc:sldMkLst>
    <p188:replyLst>
      <p188:reply id="{9BCD26F9-B0EC-47A1-B0D1-B0952B7DB645}" authorId="{8011256B-422C-0F17-9110-2FA1A5EF96AD}" created="2022-08-10T20:32:04.656">
        <p188:txBody>
          <a:bodyPr/>
          <a:lstStyle/>
          <a:p>
            <a:r>
              <a:rPr lang="en-US"/>
              <a:t>Do the following slides all need a title? Or is that sentence the title?</a:t>
            </a:r>
          </a:p>
        </p188:txBody>
      </p188:reply>
      <p188:reply id="{D13789BB-6357-45CB-9A5C-A7EF461ABF17}" authorId="{8A38229D-3867-3DE2-C0A6-7D526174AD90}" created="2022-08-10T20:44:33.987">
        <p188:txBody>
          <a:bodyPr/>
          <a:lstStyle/>
          <a:p>
            <a:r>
              <a:rPr lang="en-US"/>
              <a:t>[@Nicole Lemmo Saini] do you think these titles work? Otherwise, the sentence is also a title/summary.</a:t>
            </a:r>
          </a:p>
        </p188:txBody>
      </p188:reply>
      <p188:reply id="{09519EE0-4C2B-4528-ABF6-8F957BE11549}" authorId="{8011256B-422C-0F17-9110-2FA1A5EF96AD}" created="2022-08-11T14:05:30.768">
        <p188:txBody>
          <a:bodyPr/>
          <a:lstStyle/>
          <a:p>
            <a:r>
              <a:rPr lang="en-US"/>
              <a:t>[@Megan Willig] I like the titles, very clear. Thanks!</a:t>
            </a:r>
          </a:p>
        </p188:txBody>
      </p188:reply>
    </p188:replyLst>
    <p188:txBody>
      <a:bodyPr/>
      <a:lstStyle/>
      <a:p>
        <a:r>
          <a:rPr lang="en-US"/>
          <a:t>[@Megan Willig] title here</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15DC-BE5B-B417-715B-6F65DFBD4B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50ACF1-122A-975E-ACA9-D4F824A88A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4915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267E0-FA99-DF8B-FD66-5ACDE6D3C5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EE9BFE-C6FF-A10A-36A3-4257D5954D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C852F6-60AE-9CC0-BF4A-0D493314AE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6367C1-9474-6D59-E6EB-D019F615E837}"/>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8/11/2022</a:t>
            </a:fld>
            <a:endParaRPr lang="en-US"/>
          </a:p>
        </p:txBody>
      </p:sp>
      <p:sp>
        <p:nvSpPr>
          <p:cNvPr id="6" name="Footer Placeholder 5">
            <a:extLst>
              <a:ext uri="{FF2B5EF4-FFF2-40B4-BE49-F238E27FC236}">
                <a16:creationId xmlns:a16="http://schemas.microsoft.com/office/drawing/2014/main" id="{778D6B74-8370-AE1E-733F-2E9ECE90190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A764F47-3F69-84F7-C8C2-DEF22DAB4D78}"/>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4278591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0F20-8C0B-4235-58EF-6292A82040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4D990D-5085-4B73-2B23-52E60688B0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E79C2-5AC7-C634-F8E9-6DA9DA54B7B5}"/>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8/11/2022</a:t>
            </a:fld>
            <a:endParaRPr lang="en-US"/>
          </a:p>
        </p:txBody>
      </p:sp>
      <p:sp>
        <p:nvSpPr>
          <p:cNvPr id="5" name="Footer Placeholder 4">
            <a:extLst>
              <a:ext uri="{FF2B5EF4-FFF2-40B4-BE49-F238E27FC236}">
                <a16:creationId xmlns:a16="http://schemas.microsoft.com/office/drawing/2014/main" id="{8743E18C-972A-98F2-7B12-54B37782892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B79C9AA-CEFE-D482-5278-5537A1455A6C}"/>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3806561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085BCB-D445-3C85-0D47-5DA7CD33DF82}"/>
              </a:ext>
            </a:extLst>
          </p:cNvPr>
          <p:cNvSpPr/>
          <p:nvPr/>
        </p:nvSpPr>
        <p:spPr>
          <a:xfrm>
            <a:off x="0" y="365126"/>
            <a:ext cx="12192000" cy="1050720"/>
          </a:xfrm>
          <a:prstGeom prst="rect">
            <a:avLst/>
          </a:prstGeom>
          <a:solidFill>
            <a:srgbClr val="9ACAEB"/>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BA845-0818-A254-D09D-4628FBAD94E8}"/>
              </a:ext>
            </a:extLst>
          </p:cNvPr>
          <p:cNvSpPr>
            <a:spLocks noGrp="1"/>
          </p:cNvSpPr>
          <p:nvPr>
            <p:ph type="title"/>
          </p:nvPr>
        </p:nvSpPr>
        <p:spPr/>
        <p:txBody>
          <a:bodyPr/>
          <a:lstStyle>
            <a:lvl1pPr>
              <a:defRPr>
                <a:solidFill>
                  <a:srgbClr val="002856"/>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1E307F-0D2E-E65D-9AB6-B0857800E9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05CBF-ED9C-C7AA-6162-95E06F16E345}"/>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8/11/2022</a:t>
            </a:fld>
            <a:endParaRPr lang="en-US"/>
          </a:p>
        </p:txBody>
      </p:sp>
      <p:sp>
        <p:nvSpPr>
          <p:cNvPr id="5" name="Footer Placeholder 4">
            <a:extLst>
              <a:ext uri="{FF2B5EF4-FFF2-40B4-BE49-F238E27FC236}">
                <a16:creationId xmlns:a16="http://schemas.microsoft.com/office/drawing/2014/main" id="{9923B256-1826-9829-B5C0-8A91D766D31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981041B-3A1A-0826-4478-EF2D39D666A4}"/>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2489326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64BE-BBCC-298E-28D9-72D0470D3A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CB11B6-D557-2D91-B578-0F54DCCEBD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19561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9BC8EEA-E752-A717-0FCA-A5C40A7F860C}"/>
              </a:ext>
            </a:extLst>
          </p:cNvPr>
          <p:cNvSpPr/>
          <p:nvPr/>
        </p:nvSpPr>
        <p:spPr>
          <a:xfrm>
            <a:off x="0" y="365125"/>
            <a:ext cx="12192000" cy="1325563"/>
          </a:xfrm>
          <a:prstGeom prst="rect">
            <a:avLst/>
          </a:prstGeom>
          <a:solidFill>
            <a:srgbClr val="9ACAEB"/>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DCB4BD-2149-DCFF-D8B4-D98451F883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9D6590-39E8-C09A-03DC-2708748ABBCA}"/>
              </a:ext>
            </a:extLst>
          </p:cNvPr>
          <p:cNvSpPr>
            <a:spLocks noGrp="1"/>
          </p:cNvSpPr>
          <p:nvPr>
            <p:ph sz="half" idx="1"/>
          </p:nvPr>
        </p:nvSpPr>
        <p:spPr>
          <a:xfrm>
            <a:off x="838200" y="1825625"/>
            <a:ext cx="5181600" cy="40933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6B99A0-94E4-B9AE-4879-EE88B7D6CAEB}"/>
              </a:ext>
            </a:extLst>
          </p:cNvPr>
          <p:cNvSpPr>
            <a:spLocks noGrp="1"/>
          </p:cNvSpPr>
          <p:nvPr>
            <p:ph sz="half" idx="2"/>
          </p:nvPr>
        </p:nvSpPr>
        <p:spPr>
          <a:xfrm>
            <a:off x="6172200" y="1825625"/>
            <a:ext cx="5181600" cy="40933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458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7" name="Wave 6">
            <a:extLst>
              <a:ext uri="{FF2B5EF4-FFF2-40B4-BE49-F238E27FC236}">
                <a16:creationId xmlns:a16="http://schemas.microsoft.com/office/drawing/2014/main" id="{3291752C-0CA0-53BD-F815-EC20F6E961D7}"/>
              </a:ext>
            </a:extLst>
          </p:cNvPr>
          <p:cNvSpPr/>
          <p:nvPr/>
        </p:nvSpPr>
        <p:spPr>
          <a:xfrm>
            <a:off x="569561" y="1587294"/>
            <a:ext cx="3429002" cy="1591597"/>
          </a:xfrm>
          <a:prstGeom prst="wave">
            <a:avLst/>
          </a:prstGeom>
          <a:solidFill>
            <a:srgbClr val="002856"/>
          </a:solidFill>
          <a:ln>
            <a:solidFill>
              <a:srgbClr val="0028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5B1A4E-0AE1-E592-3682-5E9C17DEA9DF}"/>
              </a:ext>
            </a:extLst>
          </p:cNvPr>
          <p:cNvSpPr/>
          <p:nvPr/>
        </p:nvSpPr>
        <p:spPr>
          <a:xfrm>
            <a:off x="569561" y="0"/>
            <a:ext cx="3429002" cy="2290916"/>
          </a:xfrm>
          <a:prstGeom prst="rect">
            <a:avLst/>
          </a:prstGeom>
          <a:solidFill>
            <a:srgbClr val="002856"/>
          </a:solidFill>
          <a:ln>
            <a:solidFill>
              <a:srgbClr val="0028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2275CB22-72A2-2376-09C0-DFB256F38790}"/>
              </a:ext>
            </a:extLst>
          </p:cNvPr>
          <p:cNvSpPr>
            <a:spLocks noGrp="1"/>
          </p:cNvSpPr>
          <p:nvPr>
            <p:ph type="body" sz="quarter" idx="13"/>
          </p:nvPr>
        </p:nvSpPr>
        <p:spPr>
          <a:xfrm>
            <a:off x="993775" y="384175"/>
            <a:ext cx="2587625" cy="2162175"/>
          </a:xfrm>
        </p:spPr>
        <p:txBody>
          <a:bodyPr>
            <a:normAutofit/>
          </a:bodyPr>
          <a:lstStyle>
            <a:lvl1pPr marL="0" indent="0">
              <a:buNone/>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2" name="Media Placeholder 11">
            <a:extLst>
              <a:ext uri="{FF2B5EF4-FFF2-40B4-BE49-F238E27FC236}">
                <a16:creationId xmlns:a16="http://schemas.microsoft.com/office/drawing/2014/main" id="{36C4486B-9DBD-22BE-3DD7-D21A6E4CD1AB}"/>
              </a:ext>
            </a:extLst>
          </p:cNvPr>
          <p:cNvSpPr>
            <a:spLocks noGrp="1"/>
          </p:cNvSpPr>
          <p:nvPr>
            <p:ph type="media" sz="quarter" idx="14"/>
          </p:nvPr>
        </p:nvSpPr>
        <p:spPr>
          <a:xfrm>
            <a:off x="4326195" y="1857580"/>
            <a:ext cx="7578468" cy="3854962"/>
          </a:xfrm>
        </p:spPr>
        <p:txBody>
          <a:bodyPr/>
          <a:lstStyle/>
          <a:p>
            <a:r>
              <a:rPr lang="en-US"/>
              <a:t>Click icon to add media</a:t>
            </a:r>
          </a:p>
        </p:txBody>
      </p:sp>
    </p:spTree>
    <p:extLst>
      <p:ext uri="{BB962C8B-B14F-4D97-AF65-F5344CB8AC3E}">
        <p14:creationId xmlns:p14="http://schemas.microsoft.com/office/powerpoint/2010/main" val="2862482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C293-C04A-608E-E907-ACF4B5D650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170992-5C6C-EDB9-DBFF-5B49DB5EB3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CAFB13-B577-5EF5-F116-72025BF13801}"/>
              </a:ext>
            </a:extLst>
          </p:cNvPr>
          <p:cNvSpPr>
            <a:spLocks noGrp="1"/>
          </p:cNvSpPr>
          <p:nvPr>
            <p:ph sz="half" idx="2"/>
          </p:nvPr>
        </p:nvSpPr>
        <p:spPr>
          <a:xfrm>
            <a:off x="839788" y="2505075"/>
            <a:ext cx="5157787" cy="344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FBF3AA-ADD0-E021-2B0A-1BF4FB40DC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71BB76-A410-EF0F-AC03-1410213B35E5}"/>
              </a:ext>
            </a:extLst>
          </p:cNvPr>
          <p:cNvSpPr>
            <a:spLocks noGrp="1"/>
          </p:cNvSpPr>
          <p:nvPr>
            <p:ph sz="quarter" idx="4"/>
          </p:nvPr>
        </p:nvSpPr>
        <p:spPr>
          <a:xfrm>
            <a:off x="6172200" y="2505075"/>
            <a:ext cx="5183188" cy="344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5249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01FB8-5939-BB97-04F8-11D99C102B2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509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BC378-91CD-AD94-700A-BBBFE1904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C7C303-3DDC-D3E3-8D54-6F1CB3999B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7CA18-DE53-0D51-59C2-852C53E25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8D1B09-8167-83C7-A9D4-1991014CFA77}"/>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8/11/2022</a:t>
            </a:fld>
            <a:endParaRPr lang="en-US"/>
          </a:p>
        </p:txBody>
      </p:sp>
      <p:sp>
        <p:nvSpPr>
          <p:cNvPr id="6" name="Footer Placeholder 5">
            <a:extLst>
              <a:ext uri="{FF2B5EF4-FFF2-40B4-BE49-F238E27FC236}">
                <a16:creationId xmlns:a16="http://schemas.microsoft.com/office/drawing/2014/main" id="{B98B48DB-9F6B-6BD6-913F-C44A9EB4B74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D1BF11F-C3A8-7A2D-563F-511BE731A4D5}"/>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761945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555AFE-4DE5-971D-C4FB-32BF73F10B06}"/>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8/11/2022</a:t>
            </a:fld>
            <a:endParaRPr lang="en-US"/>
          </a:p>
        </p:txBody>
      </p:sp>
      <p:sp>
        <p:nvSpPr>
          <p:cNvPr id="3" name="Footer Placeholder 2">
            <a:extLst>
              <a:ext uri="{FF2B5EF4-FFF2-40B4-BE49-F238E27FC236}">
                <a16:creationId xmlns:a16="http://schemas.microsoft.com/office/drawing/2014/main" id="{62E12545-EFD4-3AD2-C7E2-A92E0551534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A7548740-594C-68F9-D985-91EF3C0E760B}"/>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
        <p:nvSpPr>
          <p:cNvPr id="5" name="Rectangle 4">
            <a:extLst>
              <a:ext uri="{FF2B5EF4-FFF2-40B4-BE49-F238E27FC236}">
                <a16:creationId xmlns:a16="http://schemas.microsoft.com/office/drawing/2014/main" id="{97490716-2A7E-10E0-009C-50B8C9A3E86F}"/>
              </a:ext>
            </a:extLst>
          </p:cNvPr>
          <p:cNvSpPr/>
          <p:nvPr/>
        </p:nvSpPr>
        <p:spPr>
          <a:xfrm>
            <a:off x="265470" y="353962"/>
            <a:ext cx="7806813" cy="2133600"/>
          </a:xfrm>
          <a:prstGeom prst="rect">
            <a:avLst/>
          </a:prstGeom>
          <a:solidFill>
            <a:srgbClr val="002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07A01C5-C3F3-FFBF-C8D5-F768FF1FC00F}"/>
              </a:ext>
            </a:extLst>
          </p:cNvPr>
          <p:cNvSpPr/>
          <p:nvPr/>
        </p:nvSpPr>
        <p:spPr>
          <a:xfrm>
            <a:off x="265469" y="2694039"/>
            <a:ext cx="7806813" cy="3185650"/>
          </a:xfrm>
          <a:prstGeom prst="rect">
            <a:avLst/>
          </a:prstGeom>
          <a:solidFill>
            <a:srgbClr val="9ACAEB"/>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91F6960-3230-2E19-065E-B7392DEBD781}"/>
              </a:ext>
            </a:extLst>
          </p:cNvPr>
          <p:cNvSpPr/>
          <p:nvPr/>
        </p:nvSpPr>
        <p:spPr>
          <a:xfrm>
            <a:off x="8239433" y="353962"/>
            <a:ext cx="3687097" cy="5525727"/>
          </a:xfrm>
          <a:prstGeom prst="rect">
            <a:avLst/>
          </a:prstGeom>
          <a:solidFill>
            <a:srgbClr val="002856"/>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0D9ED284-2895-C2DA-B8EE-BA74BA69D0A2}"/>
              </a:ext>
            </a:extLst>
          </p:cNvPr>
          <p:cNvSpPr>
            <a:spLocks noGrp="1"/>
          </p:cNvSpPr>
          <p:nvPr>
            <p:ph type="body" sz="quarter" idx="13"/>
          </p:nvPr>
        </p:nvSpPr>
        <p:spPr>
          <a:xfrm>
            <a:off x="545406" y="1137239"/>
            <a:ext cx="7246938" cy="969041"/>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3" name="Text Placeholder 9">
            <a:extLst>
              <a:ext uri="{FF2B5EF4-FFF2-40B4-BE49-F238E27FC236}">
                <a16:creationId xmlns:a16="http://schemas.microsoft.com/office/drawing/2014/main" id="{F6E67595-C628-B4B6-4F81-084BD3CAFC7F}"/>
              </a:ext>
            </a:extLst>
          </p:cNvPr>
          <p:cNvSpPr>
            <a:spLocks noGrp="1"/>
          </p:cNvSpPr>
          <p:nvPr>
            <p:ph type="body" sz="quarter" idx="14"/>
          </p:nvPr>
        </p:nvSpPr>
        <p:spPr>
          <a:xfrm>
            <a:off x="8610600" y="1081548"/>
            <a:ext cx="2981632" cy="4413992"/>
          </a:xfrm>
        </p:spPr>
        <p:txBody>
          <a:bodyPr>
            <a:normAutofit/>
          </a:bodyPr>
          <a:lstStyle>
            <a:lvl1pPr marL="0" indent="0">
              <a:buNone/>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96452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7FFCD-7FE2-66A2-636F-5644721E277D}"/>
              </a:ext>
            </a:extLst>
          </p:cNvPr>
          <p:cNvSpPr/>
          <p:nvPr/>
        </p:nvSpPr>
        <p:spPr>
          <a:xfrm>
            <a:off x="0" y="6176963"/>
            <a:ext cx="12192000" cy="681038"/>
          </a:xfrm>
          <a:prstGeom prst="rect">
            <a:avLst/>
          </a:prstGeom>
          <a:solidFill>
            <a:srgbClr val="002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88FDBDFB-6B57-D788-1B78-2F92D66253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E714D8-4812-44AB-DA83-041AC2D865C4}"/>
              </a:ext>
            </a:extLst>
          </p:cNvPr>
          <p:cNvSpPr>
            <a:spLocks noGrp="1"/>
          </p:cNvSpPr>
          <p:nvPr>
            <p:ph type="body" idx="1"/>
          </p:nvPr>
        </p:nvSpPr>
        <p:spPr>
          <a:xfrm>
            <a:off x="838200" y="1825625"/>
            <a:ext cx="10515600" cy="3896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A picture containing text, clipart&#10;&#10;Description automatically generated">
            <a:extLst>
              <a:ext uri="{FF2B5EF4-FFF2-40B4-BE49-F238E27FC236}">
                <a16:creationId xmlns:a16="http://schemas.microsoft.com/office/drawing/2014/main" id="{43F2B541-AADE-54B9-8E57-73EE2134B2B5}"/>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024284" y="6356350"/>
            <a:ext cx="2143432" cy="452449"/>
          </a:xfrm>
          <a:prstGeom prst="rect">
            <a:avLst/>
          </a:prstGeom>
        </p:spPr>
      </p:pic>
      <p:pic>
        <p:nvPicPr>
          <p:cNvPr id="11" name="Picture 10" descr="Graphical user interface, text&#10;&#10;Description automatically generated">
            <a:extLst>
              <a:ext uri="{FF2B5EF4-FFF2-40B4-BE49-F238E27FC236}">
                <a16:creationId xmlns:a16="http://schemas.microsoft.com/office/drawing/2014/main" id="{DB1529AD-5C10-651D-A767-96334B1B7C4F}"/>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661776" y="6203893"/>
            <a:ext cx="2640847" cy="670038"/>
          </a:xfrm>
          <a:prstGeom prst="rect">
            <a:avLst/>
          </a:prstGeom>
        </p:spPr>
      </p:pic>
      <p:pic>
        <p:nvPicPr>
          <p:cNvPr id="13" name="Picture 12" descr="Logo, company name&#10;&#10;Description automatically generated">
            <a:extLst>
              <a:ext uri="{FF2B5EF4-FFF2-40B4-BE49-F238E27FC236}">
                <a16:creationId xmlns:a16="http://schemas.microsoft.com/office/drawing/2014/main" id="{360B4163-1C26-63EC-FD03-DF459784851D}"/>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661429" y="6243261"/>
            <a:ext cx="577757" cy="591302"/>
          </a:xfrm>
          <a:prstGeom prst="rect">
            <a:avLst/>
          </a:prstGeom>
        </p:spPr>
      </p:pic>
    </p:spTree>
    <p:extLst>
      <p:ext uri="{BB962C8B-B14F-4D97-AF65-F5344CB8AC3E}">
        <p14:creationId xmlns:p14="http://schemas.microsoft.com/office/powerpoint/2010/main" val="1730822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1kUE0BZtTRc"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microsoft.com/office/2018/10/relationships/comments" Target="../comments/modernComment_111_855099A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1D151-F86E-3C41-E6BE-E6C3446078DA}"/>
              </a:ext>
            </a:extLst>
          </p:cNvPr>
          <p:cNvSpPr>
            <a:spLocks noGrp="1"/>
          </p:cNvSpPr>
          <p:nvPr>
            <p:ph type="ctrTitle"/>
          </p:nvPr>
        </p:nvSpPr>
        <p:spPr>
          <a:xfrm>
            <a:off x="387275" y="1122363"/>
            <a:ext cx="11424621" cy="2387600"/>
          </a:xfrm>
        </p:spPr>
        <p:txBody>
          <a:bodyPr>
            <a:noAutofit/>
          </a:bodyPr>
          <a:lstStyle/>
          <a:p>
            <a:r>
              <a:rPr lang="en-US" sz="7200" b="1">
                <a:latin typeface="+mn-lt"/>
              </a:rPr>
              <a:t>Learn About Renewable Energy</a:t>
            </a:r>
          </a:p>
        </p:txBody>
      </p:sp>
      <p:sp>
        <p:nvSpPr>
          <p:cNvPr id="3" name="Subtitle 2">
            <a:extLst>
              <a:ext uri="{FF2B5EF4-FFF2-40B4-BE49-F238E27FC236}">
                <a16:creationId xmlns:a16="http://schemas.microsoft.com/office/drawing/2014/main" id="{6FD68D68-B1B1-0B7B-1BA9-89268D2C4D48}"/>
              </a:ext>
            </a:extLst>
          </p:cNvPr>
          <p:cNvSpPr>
            <a:spLocks noGrp="1"/>
          </p:cNvSpPr>
          <p:nvPr>
            <p:ph type="subTitle" idx="1"/>
          </p:nvPr>
        </p:nvSpPr>
        <p:spPr/>
        <p:txBody>
          <a:bodyPr>
            <a:normAutofit lnSpcReduction="10000"/>
          </a:bodyPr>
          <a:lstStyle/>
          <a:p>
            <a:r>
              <a:rPr lang="en-US" sz="6000"/>
              <a:t>2022 Climate Superstars Task #6</a:t>
            </a:r>
          </a:p>
        </p:txBody>
      </p:sp>
    </p:spTree>
    <p:extLst>
      <p:ext uri="{BB962C8B-B14F-4D97-AF65-F5344CB8AC3E}">
        <p14:creationId xmlns:p14="http://schemas.microsoft.com/office/powerpoint/2010/main" val="306541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2D9187E-D923-46C8-EE2C-488DFD7DE0B7}"/>
              </a:ext>
            </a:extLst>
          </p:cNvPr>
          <p:cNvSpPr>
            <a:spLocks noGrp="1"/>
          </p:cNvSpPr>
          <p:nvPr>
            <p:ph type="body" sz="quarter" idx="13"/>
          </p:nvPr>
        </p:nvSpPr>
        <p:spPr/>
        <p:txBody>
          <a:bodyPr>
            <a:normAutofit/>
          </a:bodyPr>
          <a:lstStyle/>
          <a:p>
            <a:r>
              <a:rPr lang="en-US" sz="4800" dirty="0"/>
              <a:t>Action Item</a:t>
            </a:r>
          </a:p>
        </p:txBody>
      </p:sp>
      <p:sp>
        <p:nvSpPr>
          <p:cNvPr id="3" name="Text Placeholder 2">
            <a:extLst>
              <a:ext uri="{FF2B5EF4-FFF2-40B4-BE49-F238E27FC236}">
                <a16:creationId xmlns:a16="http://schemas.microsoft.com/office/drawing/2014/main" id="{6E797A23-7264-92EF-36D7-CB2BCD322214}"/>
              </a:ext>
            </a:extLst>
          </p:cNvPr>
          <p:cNvSpPr>
            <a:spLocks noGrp="1"/>
          </p:cNvSpPr>
          <p:nvPr>
            <p:ph type="body" sz="quarter" idx="14"/>
          </p:nvPr>
        </p:nvSpPr>
        <p:spPr/>
        <p:txBody>
          <a:bodyPr/>
          <a:lstStyle/>
          <a:p>
            <a:pPr marL="0" indent="0" fontAlgn="base">
              <a:buNone/>
            </a:pPr>
            <a:r>
              <a:rPr lang="en-US" sz="2000" dirty="0">
                <a:solidFill>
                  <a:schemeClr val="bg1"/>
                </a:solidFill>
              </a:rPr>
              <a:t>Do some research to learn the following:</a:t>
            </a:r>
          </a:p>
          <a:p>
            <a:pPr marL="0" indent="0" fontAlgn="base">
              <a:buNone/>
            </a:pPr>
            <a:r>
              <a:rPr lang="en-US" sz="2000" dirty="0">
                <a:solidFill>
                  <a:srgbClr val="FFFFFF"/>
                </a:solidFill>
              </a:rPr>
              <a:t>How much renewable energy does your local power plant or utility use to produce electricity?</a:t>
            </a:r>
          </a:p>
          <a:p>
            <a:pPr marL="0" indent="0" fontAlgn="base">
              <a:buNone/>
            </a:pPr>
            <a:r>
              <a:rPr lang="en-US" sz="2000" dirty="0">
                <a:solidFill>
                  <a:schemeClr val="bg1"/>
                </a:solidFill>
              </a:rPr>
              <a:t>Check all that apply.</a:t>
            </a:r>
          </a:p>
          <a:p>
            <a:pPr marL="0" indent="0" fontAlgn="base">
              <a:buNone/>
            </a:pPr>
            <a:r>
              <a:rPr lang="en-US" sz="2000" dirty="0">
                <a:solidFill>
                  <a:schemeClr val="bg1"/>
                </a:solidFill>
              </a:rPr>
              <a:t>How does your local energy mix compare to the overall averages for the United States as a whole?</a:t>
            </a:r>
            <a:endParaRPr lang="en-US" sz="2000" dirty="0">
              <a:solidFill>
                <a:srgbClr val="FFFFFF"/>
              </a:solidFill>
            </a:endParaRPr>
          </a:p>
          <a:p>
            <a:endParaRPr lang="en-US" dirty="0"/>
          </a:p>
        </p:txBody>
      </p:sp>
      <p:sp>
        <p:nvSpPr>
          <p:cNvPr id="4" name="TextBox 3">
            <a:extLst>
              <a:ext uri="{FF2B5EF4-FFF2-40B4-BE49-F238E27FC236}">
                <a16:creationId xmlns:a16="http://schemas.microsoft.com/office/drawing/2014/main" id="{FD843441-65F2-26F4-E787-C17987397587}"/>
              </a:ext>
            </a:extLst>
          </p:cNvPr>
          <p:cNvSpPr txBox="1"/>
          <p:nvPr/>
        </p:nvSpPr>
        <p:spPr>
          <a:xfrm>
            <a:off x="599768" y="2697433"/>
            <a:ext cx="6594189" cy="3023328"/>
          </a:xfrm>
          <a:prstGeom prst="rect">
            <a:avLst/>
          </a:prstGeom>
          <a:noFill/>
        </p:spPr>
        <p:txBody>
          <a:bodyPr wrap="square" rtlCol="0">
            <a:spAutoFit/>
          </a:bodyPr>
          <a:lstStyle/>
          <a:p>
            <a:pPr marR="0" lvl="0" fontAlgn="base">
              <a:lnSpc>
                <a:spcPct val="115000"/>
              </a:lnSpc>
              <a:spcBef>
                <a:spcPts val="0"/>
              </a:spcBef>
              <a:spcAft>
                <a:spcPts val="0"/>
              </a:spcAft>
            </a:pPr>
            <a:r>
              <a:rPr lang="en-US" sz="2800" u="none" strike="noStrike" dirty="0">
                <a:effectLst/>
                <a:latin typeface="Arial" panose="020B0604020202020204" pitchFamily="34" charset="0"/>
                <a:ea typeface="Arial" panose="020B0604020202020204" pitchFamily="34" charset="0"/>
              </a:rPr>
              <a:t>Local energy mix to generate electricity:</a:t>
            </a: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Biomass</a:t>
            </a: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Geothermal</a:t>
            </a: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Hydropower</a:t>
            </a: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Solar</a:t>
            </a: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Wind</a:t>
            </a:r>
          </a:p>
        </p:txBody>
      </p:sp>
    </p:spTree>
    <p:extLst>
      <p:ext uri="{BB962C8B-B14F-4D97-AF65-F5344CB8AC3E}">
        <p14:creationId xmlns:p14="http://schemas.microsoft.com/office/powerpoint/2010/main" val="3395487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7C759-D2FE-8A9B-1341-891DF5112D9B}"/>
              </a:ext>
            </a:extLst>
          </p:cNvPr>
          <p:cNvSpPr>
            <a:spLocks noGrp="1"/>
          </p:cNvSpPr>
          <p:nvPr>
            <p:ph type="title"/>
          </p:nvPr>
        </p:nvSpPr>
        <p:spPr/>
        <p:txBody>
          <a:bodyPr>
            <a:normAutofit/>
          </a:bodyPr>
          <a:lstStyle/>
          <a:p>
            <a:r>
              <a:rPr lang="en-US" sz="4800" b="1">
                <a:latin typeface="+mn-lt"/>
              </a:rPr>
              <a:t>Learning Objectives</a:t>
            </a:r>
          </a:p>
        </p:txBody>
      </p:sp>
      <p:sp>
        <p:nvSpPr>
          <p:cNvPr id="3" name="Content Placeholder 2">
            <a:extLst>
              <a:ext uri="{FF2B5EF4-FFF2-40B4-BE49-F238E27FC236}">
                <a16:creationId xmlns:a16="http://schemas.microsoft.com/office/drawing/2014/main" id="{05D7912C-CF36-741E-3B0D-CFB1134D0FF3}"/>
              </a:ext>
            </a:extLst>
          </p:cNvPr>
          <p:cNvSpPr>
            <a:spLocks noGrp="1"/>
          </p:cNvSpPr>
          <p:nvPr>
            <p:ph idx="1"/>
          </p:nvPr>
        </p:nvSpPr>
        <p:spPr/>
        <p:txBody>
          <a:bodyPr vert="horz" lIns="91440" tIns="45720" rIns="91440" bIns="45720" rtlCol="0" anchor="t">
            <a:normAutofit/>
          </a:bodyPr>
          <a:lstStyle/>
          <a:p>
            <a:pPr marL="0" marR="0" lvl="0" indent="0">
              <a:lnSpc>
                <a:spcPct val="107000"/>
              </a:lnSpc>
              <a:spcBef>
                <a:spcPts val="0"/>
              </a:spcBef>
              <a:spcAft>
                <a:spcPts val="0"/>
              </a:spcAft>
              <a:buNone/>
            </a:pPr>
            <a:r>
              <a:rPr lang="en-US" sz="3600" dirty="0"/>
              <a:t>After completing this task, you will be able to…</a:t>
            </a:r>
          </a:p>
          <a:p>
            <a:pPr marL="800100" lvl="1" indent="-342900">
              <a:lnSpc>
                <a:spcPct val="107000"/>
              </a:lnSpc>
              <a:spcBef>
                <a:spcPts val="0"/>
              </a:spcBef>
              <a:buFont typeface="Wingdings" panose="05000000000000000000" pitchFamily="2" charset="2"/>
              <a:buChar char=""/>
            </a:pPr>
            <a:r>
              <a:rPr lang="en-US" sz="3200" dirty="0">
                <a:latin typeface="Calibri" panose="020F0502020204030204" pitchFamily="34" charset="0"/>
                <a:ea typeface="Calibri" panose="020F0502020204030204" pitchFamily="34" charset="0"/>
                <a:cs typeface="Arial" panose="020B0604020202020204" pitchFamily="34" charset="0"/>
              </a:rPr>
              <a:t>Explain the difference between renewable and non-renewable energy sources.</a:t>
            </a:r>
          </a:p>
          <a:p>
            <a:pPr marL="800100" lvl="1" indent="-342900">
              <a:lnSpc>
                <a:spcPct val="107000"/>
              </a:lnSpc>
              <a:spcBef>
                <a:spcPts val="0"/>
              </a:spcBef>
              <a:buFont typeface="Wingdings" panose="05000000000000000000" pitchFamily="2" charset="2"/>
              <a:buChar char=""/>
            </a:pPr>
            <a:r>
              <a:rPr lang="en-US" sz="3200" dirty="0">
                <a:latin typeface="Calibri" panose="020F0502020204030204" pitchFamily="34" charset="0"/>
                <a:ea typeface="Calibri" panose="020F0502020204030204" pitchFamily="34" charset="0"/>
                <a:cs typeface="Arial" panose="020B0604020202020204" pitchFamily="34" charset="0"/>
              </a:rPr>
              <a:t>State the main benefit of renewable energy.</a:t>
            </a:r>
          </a:p>
          <a:p>
            <a:pPr marL="800100" lvl="1" indent="-342900">
              <a:lnSpc>
                <a:spcPct val="107000"/>
              </a:lnSpc>
              <a:spcBef>
                <a:spcPts val="0"/>
              </a:spcBef>
              <a:buFont typeface="Wingdings" panose="05000000000000000000" pitchFamily="2" charset="2"/>
              <a:buChar char=""/>
            </a:pPr>
            <a:r>
              <a:rPr lang="en-US" sz="3200" dirty="0">
                <a:latin typeface="Calibri" panose="020F0502020204030204" pitchFamily="34" charset="0"/>
                <a:ea typeface="Calibri" panose="020F0502020204030204" pitchFamily="34" charset="0"/>
                <a:cs typeface="Arial" panose="020B0604020202020204" pitchFamily="34" charset="0"/>
              </a:rPr>
              <a:t>Explain why there are different mixes of renewables used in generating electricity based on location.</a:t>
            </a:r>
          </a:p>
        </p:txBody>
      </p:sp>
    </p:spTree>
    <p:extLst>
      <p:ext uri="{BB962C8B-B14F-4D97-AF65-F5344CB8AC3E}">
        <p14:creationId xmlns:p14="http://schemas.microsoft.com/office/powerpoint/2010/main" val="2344219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C711E-17E8-1FE4-3CB3-26476050DEB6}"/>
              </a:ext>
            </a:extLst>
          </p:cNvPr>
          <p:cNvSpPr>
            <a:spLocks noGrp="1"/>
          </p:cNvSpPr>
          <p:nvPr>
            <p:ph type="title"/>
          </p:nvPr>
        </p:nvSpPr>
        <p:spPr/>
        <p:txBody>
          <a:bodyPr>
            <a:normAutofit/>
          </a:bodyPr>
          <a:lstStyle/>
          <a:p>
            <a:r>
              <a:rPr lang="en-US" sz="4800" b="1" dirty="0">
                <a:latin typeface="+mn-lt"/>
              </a:rPr>
              <a:t>Vocabulary</a:t>
            </a:r>
          </a:p>
        </p:txBody>
      </p:sp>
      <p:sp>
        <p:nvSpPr>
          <p:cNvPr id="3" name="Content Placeholder 2">
            <a:extLst>
              <a:ext uri="{FF2B5EF4-FFF2-40B4-BE49-F238E27FC236}">
                <a16:creationId xmlns:a16="http://schemas.microsoft.com/office/drawing/2014/main" id="{2098F2BB-E943-557A-A0DC-EC9E8EC9A0BD}"/>
              </a:ext>
            </a:extLst>
          </p:cNvPr>
          <p:cNvSpPr>
            <a:spLocks noGrp="1"/>
          </p:cNvSpPr>
          <p:nvPr>
            <p:ph idx="1"/>
          </p:nvPr>
        </p:nvSpPr>
        <p:spPr>
          <a:xfrm>
            <a:off x="838200" y="1554099"/>
            <a:ext cx="10515600" cy="4486275"/>
          </a:xfrm>
        </p:spPr>
        <p:txBody>
          <a:bodyPr>
            <a:normAutofit lnSpcReduction="10000"/>
          </a:bodyPr>
          <a:lstStyle/>
          <a:p>
            <a:pPr marL="0" indent="0">
              <a:lnSpc>
                <a:spcPct val="115000"/>
              </a:lnSpc>
              <a:spcBef>
                <a:spcPts val="0"/>
              </a:spcBef>
              <a:spcAft>
                <a:spcPts val="1000"/>
              </a:spcAft>
              <a:buNone/>
            </a:pPr>
            <a:r>
              <a:rPr lang="en-US" sz="2400" b="1" dirty="0">
                <a:solidFill>
                  <a:srgbClr val="000000"/>
                </a:solidFill>
                <a:effectLst/>
                <a:ea typeface="Arial" panose="020B0604020202020204" pitchFamily="34" charset="0"/>
              </a:rPr>
              <a:t>Biomass</a:t>
            </a:r>
            <a:r>
              <a:rPr lang="en-US" sz="2400" dirty="0">
                <a:solidFill>
                  <a:srgbClr val="000000"/>
                </a:solidFill>
                <a:effectLst/>
                <a:ea typeface="Arial" panose="020B0604020202020204" pitchFamily="34" charset="0"/>
              </a:rPr>
              <a:t> – is burned directly in steam-electric power plants, or it can be converted to a gas that can be burned in steam generators, gas turbines, or internal combustion engine generators</a:t>
            </a:r>
            <a:endParaRPr lang="en-US" sz="2400" dirty="0">
              <a:effectLst/>
              <a:ea typeface="Times New Roman" panose="02020603050405020304" pitchFamily="18" charset="0"/>
            </a:endParaRPr>
          </a:p>
          <a:p>
            <a:pPr marL="0" indent="0">
              <a:lnSpc>
                <a:spcPct val="115000"/>
              </a:lnSpc>
              <a:spcBef>
                <a:spcPts val="0"/>
              </a:spcBef>
              <a:spcAft>
                <a:spcPts val="1000"/>
              </a:spcAft>
              <a:buNone/>
            </a:pPr>
            <a:r>
              <a:rPr lang="en-US" sz="2400" b="1" dirty="0">
                <a:solidFill>
                  <a:srgbClr val="000000"/>
                </a:solidFill>
                <a:effectLst/>
                <a:ea typeface="Arial" panose="020B0604020202020204" pitchFamily="34" charset="0"/>
              </a:rPr>
              <a:t>Geothermal</a:t>
            </a:r>
            <a:r>
              <a:rPr lang="en-US" sz="2400" dirty="0">
                <a:solidFill>
                  <a:srgbClr val="000000"/>
                </a:solidFill>
                <a:effectLst/>
                <a:ea typeface="Arial" panose="020B0604020202020204" pitchFamily="34" charset="0"/>
              </a:rPr>
              <a:t> – uses steam turbines connected to a generator</a:t>
            </a:r>
            <a:endParaRPr lang="en-US" sz="2400" dirty="0">
              <a:effectLst/>
              <a:ea typeface="Times New Roman" panose="02020603050405020304" pitchFamily="18" charset="0"/>
            </a:endParaRPr>
          </a:p>
          <a:p>
            <a:pPr marL="0" indent="0">
              <a:lnSpc>
                <a:spcPct val="115000"/>
              </a:lnSpc>
              <a:spcBef>
                <a:spcPts val="0"/>
              </a:spcBef>
              <a:spcAft>
                <a:spcPts val="1000"/>
              </a:spcAft>
              <a:buNone/>
            </a:pPr>
            <a:r>
              <a:rPr lang="en-US" sz="2400" b="1" dirty="0">
                <a:solidFill>
                  <a:srgbClr val="000000"/>
                </a:solidFill>
                <a:effectLst/>
                <a:ea typeface="Arial" panose="020B0604020202020204" pitchFamily="34" charset="0"/>
              </a:rPr>
              <a:t>Hydropower</a:t>
            </a:r>
            <a:r>
              <a:rPr lang="en-US" sz="2400" dirty="0">
                <a:solidFill>
                  <a:srgbClr val="000000"/>
                </a:solidFill>
                <a:effectLst/>
                <a:ea typeface="Arial" panose="020B0604020202020204" pitchFamily="34" charset="0"/>
              </a:rPr>
              <a:t> – uses flowing water to spin a turbine connected to a generator</a:t>
            </a:r>
            <a:endParaRPr lang="en-US" sz="2400" dirty="0">
              <a:effectLst/>
              <a:ea typeface="Times New Roman" panose="02020603050405020304" pitchFamily="18" charset="0"/>
            </a:endParaRPr>
          </a:p>
          <a:p>
            <a:pPr marL="0" indent="0">
              <a:lnSpc>
                <a:spcPct val="115000"/>
              </a:lnSpc>
              <a:spcBef>
                <a:spcPts val="0"/>
              </a:spcBef>
              <a:spcAft>
                <a:spcPts val="1000"/>
              </a:spcAft>
              <a:buNone/>
            </a:pPr>
            <a:r>
              <a:rPr lang="en-US" sz="2400" b="1" dirty="0">
                <a:solidFill>
                  <a:srgbClr val="000000"/>
                </a:solidFill>
                <a:effectLst/>
                <a:ea typeface="Arial" panose="020B0604020202020204" pitchFamily="34" charset="0"/>
              </a:rPr>
              <a:t>Solar</a:t>
            </a:r>
            <a:r>
              <a:rPr lang="en-US" sz="2400" dirty="0">
                <a:solidFill>
                  <a:srgbClr val="000000"/>
                </a:solidFill>
                <a:effectLst/>
                <a:ea typeface="Arial" panose="020B0604020202020204" pitchFamily="34" charset="0"/>
              </a:rPr>
              <a:t> – two types: photovoltaic (PV) and solar-thermal power; PV conversion produces electricity directly from sunlight, a solar-thermal power system uses steam turbines connected to a generator</a:t>
            </a:r>
            <a:endParaRPr lang="en-US" sz="2400" dirty="0">
              <a:effectLst/>
              <a:ea typeface="Times New Roman" panose="02020603050405020304" pitchFamily="18" charset="0"/>
            </a:endParaRPr>
          </a:p>
          <a:p>
            <a:pPr marL="0" marR="0" lvl="0" indent="0">
              <a:lnSpc>
                <a:spcPct val="115000"/>
              </a:lnSpc>
              <a:spcBef>
                <a:spcPts val="0"/>
              </a:spcBef>
              <a:spcAft>
                <a:spcPts val="1000"/>
              </a:spcAft>
              <a:buNone/>
            </a:pPr>
            <a:r>
              <a:rPr lang="en-US" sz="2400" b="1" dirty="0">
                <a:solidFill>
                  <a:srgbClr val="000000"/>
                </a:solidFill>
                <a:effectLst/>
                <a:ea typeface="Arial" panose="020B0604020202020204" pitchFamily="34" charset="0"/>
              </a:rPr>
              <a:t>Wind</a:t>
            </a:r>
            <a:r>
              <a:rPr lang="en-US" sz="2400" dirty="0">
                <a:solidFill>
                  <a:srgbClr val="000000"/>
                </a:solidFill>
                <a:effectLst/>
                <a:ea typeface="Arial" panose="020B0604020202020204" pitchFamily="34" charset="0"/>
              </a:rPr>
              <a:t> – uses moving air to spin a turbine connected to a generator</a:t>
            </a:r>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4200358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8E86E89-73D8-49E5-408D-B1A3B5099A2A}"/>
              </a:ext>
            </a:extLst>
          </p:cNvPr>
          <p:cNvSpPr>
            <a:spLocks noGrp="1"/>
          </p:cNvSpPr>
          <p:nvPr>
            <p:ph type="body" sz="quarter" idx="13"/>
          </p:nvPr>
        </p:nvSpPr>
        <p:spPr/>
        <p:txBody>
          <a:bodyPr>
            <a:normAutofit fontScale="92500" lnSpcReduction="20000"/>
          </a:bodyPr>
          <a:lstStyle/>
          <a:p>
            <a:r>
              <a:rPr lang="en-US" sz="2400" kern="1200" dirty="0">
                <a:solidFill>
                  <a:srgbClr val="FFFFFF"/>
                </a:solidFill>
                <a:latin typeface="+mj-lt"/>
                <a:ea typeface="+mj-ea"/>
                <a:cs typeface="+mj-cs"/>
              </a:rPr>
              <a:t>Watch this short video to find out what the benefits of renewable energy are and how it can help humans combat climate change.</a:t>
            </a:r>
            <a:br>
              <a:rPr lang="en-US" sz="2700" kern="1200" dirty="0">
                <a:solidFill>
                  <a:srgbClr val="FFFFFF"/>
                </a:solidFill>
                <a:latin typeface="+mj-lt"/>
                <a:ea typeface="+mj-ea"/>
                <a:cs typeface="+mj-cs"/>
              </a:rPr>
            </a:br>
            <a:endParaRPr lang="en-US" dirty="0"/>
          </a:p>
        </p:txBody>
      </p:sp>
      <p:pic>
        <p:nvPicPr>
          <p:cNvPr id="4" name="Content Placeholder 6" descr="Video for climate 101 Renewable Energy">
            <a:hlinkClick r:id="rId2"/>
            <a:extLst>
              <a:ext uri="{FF2B5EF4-FFF2-40B4-BE49-F238E27FC236}">
                <a16:creationId xmlns:a16="http://schemas.microsoft.com/office/drawing/2014/main" id="{46170627-35F3-0F44-359D-15FE5452024D}"/>
              </a:ext>
            </a:extLst>
          </p:cNvPr>
          <p:cNvPicPr>
            <a:picLocks noGrp="1" noChangeAspect="1"/>
          </p:cNvPicPr>
          <p:nvPr>
            <p:ph type="media" sz="quarter" idx="14"/>
          </p:nvPr>
        </p:nvPicPr>
        <p:blipFill>
          <a:blip r:embed="rId3"/>
          <a:srcRect/>
          <a:stretch/>
        </p:blipFill>
        <p:spPr>
          <a:xfrm>
            <a:off x="5143243" y="2114151"/>
            <a:ext cx="5944115" cy="3340898"/>
          </a:xfrm>
          <a:prstGeom prst="rect">
            <a:avLst/>
          </a:prstGeom>
        </p:spPr>
      </p:pic>
      <p:sp>
        <p:nvSpPr>
          <p:cNvPr id="5" name="TextBox 4">
            <a:extLst>
              <a:ext uri="{FF2B5EF4-FFF2-40B4-BE49-F238E27FC236}">
                <a16:creationId xmlns:a16="http://schemas.microsoft.com/office/drawing/2014/main" id="{FD810146-F10F-30AE-72FF-63FDAE1DF1A2}"/>
              </a:ext>
            </a:extLst>
          </p:cNvPr>
          <p:cNvSpPr txBox="1"/>
          <p:nvPr/>
        </p:nvSpPr>
        <p:spPr>
          <a:xfrm>
            <a:off x="5044416" y="5586721"/>
            <a:ext cx="7741886" cy="385042"/>
          </a:xfrm>
          <a:prstGeom prst="rect">
            <a:avLst/>
          </a:prstGeom>
          <a:noFill/>
        </p:spPr>
        <p:txBody>
          <a:bodyPr wrap="square" rtlCol="0">
            <a:spAutoFit/>
          </a:bodyPr>
          <a:lstStyle/>
          <a:p>
            <a:pPr marL="0" marR="0">
              <a:lnSpc>
                <a:spcPct val="115000"/>
              </a:lnSpc>
              <a:spcBef>
                <a:spcPts val="0"/>
              </a:spcBef>
              <a:spcAft>
                <a:spcPts val="1000"/>
              </a:spcAft>
            </a:pPr>
            <a:r>
              <a:rPr lang="en-US" sz="1800" u="sng">
                <a:solidFill>
                  <a:srgbClr val="1155CC"/>
                </a:solidFill>
                <a:effectLst/>
                <a:highlight>
                  <a:srgbClr val="FFFFFF"/>
                </a:highlight>
                <a:latin typeface="Arial" panose="020B0604020202020204" pitchFamily="34" charset="0"/>
                <a:ea typeface="Arial" panose="020B0604020202020204" pitchFamily="34" charset="0"/>
                <a:hlinkClick r:id="rId2"/>
              </a:rPr>
              <a:t>https://youtu.be/</a:t>
            </a:r>
            <a:r>
              <a:rPr lang="en-US" sz="1800" u="sng">
                <a:solidFill>
                  <a:srgbClr val="1155CC"/>
                </a:solidFill>
                <a:effectLst/>
                <a:latin typeface="Arial" panose="020B0604020202020204" pitchFamily="34" charset="0"/>
                <a:ea typeface="Arial" panose="020B0604020202020204" pitchFamily="34" charset="0"/>
                <a:hlinkClick r:id="rId2"/>
              </a:rPr>
              <a:t>1kUE0BZtTRc</a:t>
            </a:r>
            <a:endParaRPr lang="en-US"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61641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800" b="1" dirty="0">
                <a:latin typeface="+mn-lt"/>
              </a:rPr>
              <a:t>Benefits of Renewable Energy Sources</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898675" y="1645931"/>
            <a:ext cx="10566494" cy="3896749"/>
          </a:xfrm>
        </p:spPr>
        <p:txBody>
          <a:bodyPr>
            <a:noAutofit/>
          </a:bodyPr>
          <a:lstStyle/>
          <a:p>
            <a:pPr marL="0" marR="0" indent="0">
              <a:lnSpc>
                <a:spcPct val="115000"/>
              </a:lnSpc>
              <a:spcBef>
                <a:spcPts val="0"/>
              </a:spcBef>
              <a:spcAft>
                <a:spcPts val="1000"/>
              </a:spcAft>
              <a:buNone/>
            </a:pPr>
            <a:r>
              <a:rPr lang="en-US" sz="2200" dirty="0">
                <a:effectLst/>
                <a:ea typeface="Arial" panose="020B0604020202020204" pitchFamily="34" charset="0"/>
              </a:rPr>
              <a:t>Wind, waves, tides, sunlight, geothermal heat, and biomass are sources of energy that are replenished without human intervention and on a human timescale. That is why energy derived from these sources is called renewable. Renewables can replace conventional fuels such as oil, coal, and natural gas in electricity generation, heating, transportation, and off-grid energy services.</a:t>
            </a:r>
          </a:p>
          <a:p>
            <a:pPr marL="0" marR="0" indent="0">
              <a:lnSpc>
                <a:spcPct val="115000"/>
              </a:lnSpc>
              <a:spcBef>
                <a:spcPts val="0"/>
              </a:spcBef>
              <a:spcAft>
                <a:spcPts val="1000"/>
              </a:spcAft>
              <a:buNone/>
            </a:pPr>
            <a:r>
              <a:rPr lang="en-US" sz="2200" dirty="0">
                <a:effectLst/>
                <a:ea typeface="Times New Roman" panose="02020603050405020304" pitchFamily="18" charset="0"/>
              </a:rPr>
              <a:t>Renewable energy sources play an important role in reducing greenhouse gas emissions. Using renewable energy to generate electricity can reduce the use of fossil fuels, a major source of greenhouse gas emissions.</a:t>
            </a:r>
          </a:p>
          <a:p>
            <a:pPr marL="0" marR="0" indent="0">
              <a:lnSpc>
                <a:spcPct val="115000"/>
              </a:lnSpc>
              <a:spcBef>
                <a:spcPts val="0"/>
              </a:spcBef>
              <a:spcAft>
                <a:spcPts val="1000"/>
              </a:spcAft>
              <a:buNone/>
            </a:pPr>
            <a:r>
              <a:rPr lang="en-US" sz="2200" dirty="0">
                <a:effectLst/>
                <a:ea typeface="Times New Roman" panose="02020603050405020304" pitchFamily="18" charset="0"/>
              </a:rPr>
              <a:t>Use the following graphs to discover the mix of energy sources used to generate electricity in different regions of the country.</a:t>
            </a:r>
          </a:p>
        </p:txBody>
      </p:sp>
    </p:spTree>
    <p:extLst>
      <p:ext uri="{BB962C8B-B14F-4D97-AF65-F5344CB8AC3E}">
        <p14:creationId xmlns:p14="http://schemas.microsoft.com/office/powerpoint/2010/main" val="3622430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ne graph of electricity generation sources in Texas.">
            <a:extLst>
              <a:ext uri="{FF2B5EF4-FFF2-40B4-BE49-F238E27FC236}">
                <a16:creationId xmlns:a16="http://schemas.microsoft.com/office/drawing/2014/main" id="{0CD79BC4-14E1-C49E-00DA-1D1E567EA3AE}"/>
              </a:ext>
            </a:extLst>
          </p:cNvPr>
          <p:cNvPicPr>
            <a:picLocks noChangeAspect="1"/>
          </p:cNvPicPr>
          <p:nvPr/>
        </p:nvPicPr>
        <p:blipFill rotWithShape="1">
          <a:blip r:embed="rId3"/>
          <a:srcRect t="3755"/>
          <a:stretch/>
        </p:blipFill>
        <p:spPr bwMode="auto">
          <a:xfrm>
            <a:off x="4444806" y="1510352"/>
            <a:ext cx="6662012" cy="4471873"/>
          </a:xfrm>
          <a:prstGeom prst="rect">
            <a:avLst/>
          </a:prstGeom>
          <a:noFill/>
          <a:ln>
            <a:noFill/>
          </a:ln>
        </p:spPr>
      </p:pic>
      <p:sp>
        <p:nvSpPr>
          <p:cNvPr id="2" name="TextBox 1">
            <a:extLst>
              <a:ext uri="{FF2B5EF4-FFF2-40B4-BE49-F238E27FC236}">
                <a16:creationId xmlns:a16="http://schemas.microsoft.com/office/drawing/2014/main" id="{4B7B2E81-316F-E6DD-4B47-430EE29155DE}"/>
              </a:ext>
            </a:extLst>
          </p:cNvPr>
          <p:cNvSpPr txBox="1"/>
          <p:nvPr/>
        </p:nvSpPr>
        <p:spPr>
          <a:xfrm>
            <a:off x="888242" y="1658052"/>
            <a:ext cx="2887639" cy="923330"/>
          </a:xfrm>
          <a:prstGeom prst="rect">
            <a:avLst/>
          </a:prstGeom>
          <a:noFill/>
        </p:spPr>
        <p:txBody>
          <a:bodyPr wrap="square" rtlCol="0">
            <a:spAutoFit/>
          </a:bodyPr>
          <a:lstStyle/>
          <a:p>
            <a:r>
              <a:rPr lang="en-US" dirty="0"/>
              <a:t>In Texas, wind-based generation leads, natural gas generation follows.</a:t>
            </a:r>
          </a:p>
        </p:txBody>
      </p:sp>
      <p:sp>
        <p:nvSpPr>
          <p:cNvPr id="5" name="Title 1">
            <a:extLst>
              <a:ext uri="{FF2B5EF4-FFF2-40B4-BE49-F238E27FC236}">
                <a16:creationId xmlns:a16="http://schemas.microsoft.com/office/drawing/2014/main" id="{892393FA-150E-A1EE-6A49-94C6CB1585FA}"/>
              </a:ext>
            </a:extLst>
          </p:cNvPr>
          <p:cNvSpPr>
            <a:spLocks noGrp="1"/>
          </p:cNvSpPr>
          <p:nvPr>
            <p:ph type="title"/>
          </p:nvPr>
        </p:nvSpPr>
        <p:spPr>
          <a:xfrm>
            <a:off x="838200" y="365125"/>
            <a:ext cx="10515600" cy="1325563"/>
          </a:xfrm>
        </p:spPr>
        <p:txBody>
          <a:bodyPr>
            <a:normAutofit/>
          </a:bodyPr>
          <a:lstStyle/>
          <a:p>
            <a:r>
              <a:rPr lang="en-US" sz="3600" b="1" dirty="0">
                <a:latin typeface="+mn-lt"/>
                <a:ea typeface="Tahoma"/>
                <a:cs typeface="Tahoma"/>
              </a:rPr>
              <a:t>Texas Electricity Generation by Energy Source</a:t>
            </a:r>
            <a:endParaRPr lang="en-US" b="1" dirty="0">
              <a:latin typeface="+mn-lt"/>
            </a:endParaRPr>
          </a:p>
        </p:txBody>
      </p:sp>
    </p:spTree>
    <p:extLst>
      <p:ext uri="{BB962C8B-B14F-4D97-AF65-F5344CB8AC3E}">
        <p14:creationId xmlns:p14="http://schemas.microsoft.com/office/powerpoint/2010/main" val="2236651937"/>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ne graph of electricity generation sources in California.">
            <a:extLst>
              <a:ext uri="{FF2B5EF4-FFF2-40B4-BE49-F238E27FC236}">
                <a16:creationId xmlns:a16="http://schemas.microsoft.com/office/drawing/2014/main" id="{0CD79BC4-14E1-C49E-00DA-1D1E567EA3AE}"/>
              </a:ext>
            </a:extLst>
          </p:cNvPr>
          <p:cNvPicPr>
            <a:picLocks noChangeAspect="1"/>
          </p:cNvPicPr>
          <p:nvPr/>
        </p:nvPicPr>
        <p:blipFill>
          <a:blip r:embed="rId2"/>
          <a:srcRect/>
          <a:stretch/>
        </p:blipFill>
        <p:spPr bwMode="auto">
          <a:xfrm>
            <a:off x="4637026" y="1466579"/>
            <a:ext cx="6875549" cy="4530809"/>
          </a:xfrm>
          <a:prstGeom prst="rect">
            <a:avLst/>
          </a:prstGeom>
          <a:noFill/>
          <a:ln>
            <a:noFill/>
          </a:ln>
        </p:spPr>
      </p:pic>
      <p:sp>
        <p:nvSpPr>
          <p:cNvPr id="2" name="TextBox 1">
            <a:extLst>
              <a:ext uri="{FF2B5EF4-FFF2-40B4-BE49-F238E27FC236}">
                <a16:creationId xmlns:a16="http://schemas.microsoft.com/office/drawing/2014/main" id="{4B7B2E81-316F-E6DD-4B47-430EE29155DE}"/>
              </a:ext>
            </a:extLst>
          </p:cNvPr>
          <p:cNvSpPr txBox="1"/>
          <p:nvPr/>
        </p:nvSpPr>
        <p:spPr>
          <a:xfrm>
            <a:off x="838200" y="1605549"/>
            <a:ext cx="3618739" cy="923330"/>
          </a:xfrm>
          <a:prstGeom prst="rect">
            <a:avLst/>
          </a:prstGeom>
          <a:noFill/>
        </p:spPr>
        <p:txBody>
          <a:bodyPr wrap="square" rtlCol="0">
            <a:spAutoFit/>
          </a:bodyPr>
          <a:lstStyle/>
          <a:p>
            <a:r>
              <a:rPr lang="en-US" dirty="0"/>
              <a:t>In California, solar energy supplies electricity during the day, natural gas at night.</a:t>
            </a:r>
          </a:p>
        </p:txBody>
      </p:sp>
      <p:sp>
        <p:nvSpPr>
          <p:cNvPr id="5" name="Title 1">
            <a:extLst>
              <a:ext uri="{FF2B5EF4-FFF2-40B4-BE49-F238E27FC236}">
                <a16:creationId xmlns:a16="http://schemas.microsoft.com/office/drawing/2014/main" id="{3B2D0460-3845-809F-D0C2-766BEF0CCF47}"/>
              </a:ext>
            </a:extLst>
          </p:cNvPr>
          <p:cNvSpPr>
            <a:spLocks noGrp="1"/>
          </p:cNvSpPr>
          <p:nvPr>
            <p:ph type="title"/>
          </p:nvPr>
        </p:nvSpPr>
        <p:spPr>
          <a:xfrm>
            <a:off x="838200" y="365125"/>
            <a:ext cx="10515600" cy="1325563"/>
          </a:xfrm>
        </p:spPr>
        <p:txBody>
          <a:bodyPr>
            <a:normAutofit/>
          </a:bodyPr>
          <a:lstStyle/>
          <a:p>
            <a:r>
              <a:rPr lang="en-US" sz="3600" b="1" dirty="0">
                <a:latin typeface="+mn-lt"/>
                <a:ea typeface="Tahoma"/>
                <a:cs typeface="Tahoma"/>
              </a:rPr>
              <a:t>California Electricity Generation by Energy Source</a:t>
            </a:r>
            <a:endParaRPr lang="en-US" b="1" dirty="0">
              <a:latin typeface="+mn-lt"/>
            </a:endParaRPr>
          </a:p>
        </p:txBody>
      </p:sp>
    </p:spTree>
    <p:extLst>
      <p:ext uri="{BB962C8B-B14F-4D97-AF65-F5344CB8AC3E}">
        <p14:creationId xmlns:p14="http://schemas.microsoft.com/office/powerpoint/2010/main" val="2444010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ne graph of electricity generation sources in the Pacific Northwest.">
            <a:extLst>
              <a:ext uri="{FF2B5EF4-FFF2-40B4-BE49-F238E27FC236}">
                <a16:creationId xmlns:a16="http://schemas.microsoft.com/office/drawing/2014/main" id="{0CD79BC4-14E1-C49E-00DA-1D1E567EA3AE}"/>
              </a:ext>
            </a:extLst>
          </p:cNvPr>
          <p:cNvPicPr>
            <a:picLocks noChangeAspect="1"/>
          </p:cNvPicPr>
          <p:nvPr/>
        </p:nvPicPr>
        <p:blipFill rotWithShape="1">
          <a:blip r:embed="rId2"/>
          <a:srcRect t="5909"/>
          <a:stretch/>
        </p:blipFill>
        <p:spPr bwMode="auto">
          <a:xfrm>
            <a:off x="4316506" y="1466462"/>
            <a:ext cx="7189694" cy="4683355"/>
          </a:xfrm>
          <a:prstGeom prst="rect">
            <a:avLst/>
          </a:prstGeom>
          <a:noFill/>
          <a:ln>
            <a:noFill/>
          </a:ln>
        </p:spPr>
      </p:pic>
      <p:sp>
        <p:nvSpPr>
          <p:cNvPr id="2" name="TextBox 1">
            <a:extLst>
              <a:ext uri="{FF2B5EF4-FFF2-40B4-BE49-F238E27FC236}">
                <a16:creationId xmlns:a16="http://schemas.microsoft.com/office/drawing/2014/main" id="{4B7B2E81-316F-E6DD-4B47-430EE29155DE}"/>
              </a:ext>
            </a:extLst>
          </p:cNvPr>
          <p:cNvSpPr txBox="1"/>
          <p:nvPr/>
        </p:nvSpPr>
        <p:spPr>
          <a:xfrm>
            <a:off x="838200" y="1613491"/>
            <a:ext cx="2671482" cy="1200329"/>
          </a:xfrm>
          <a:prstGeom prst="rect">
            <a:avLst/>
          </a:prstGeom>
          <a:noFill/>
        </p:spPr>
        <p:txBody>
          <a:bodyPr wrap="square" rtlCol="0">
            <a:spAutoFit/>
          </a:bodyPr>
          <a:lstStyle/>
          <a:p>
            <a:r>
              <a:rPr lang="en-US" dirty="0"/>
              <a:t>In the Pacific Northwest, hydro-based generation leads, natural gas and coal follow close behind.</a:t>
            </a:r>
          </a:p>
        </p:txBody>
      </p:sp>
      <p:sp>
        <p:nvSpPr>
          <p:cNvPr id="5" name="Title 1">
            <a:extLst>
              <a:ext uri="{FF2B5EF4-FFF2-40B4-BE49-F238E27FC236}">
                <a16:creationId xmlns:a16="http://schemas.microsoft.com/office/drawing/2014/main" id="{83794AC5-53AE-3A5D-F8BD-FC63405190EF}"/>
              </a:ext>
            </a:extLst>
          </p:cNvPr>
          <p:cNvSpPr>
            <a:spLocks noGrp="1"/>
          </p:cNvSpPr>
          <p:nvPr>
            <p:ph type="title"/>
          </p:nvPr>
        </p:nvSpPr>
        <p:spPr>
          <a:xfrm>
            <a:off x="838200" y="365125"/>
            <a:ext cx="10515600" cy="1325563"/>
          </a:xfrm>
        </p:spPr>
        <p:txBody>
          <a:bodyPr>
            <a:normAutofit/>
          </a:bodyPr>
          <a:lstStyle/>
          <a:p>
            <a:r>
              <a:rPr lang="en-US" sz="3600" b="1" dirty="0">
                <a:latin typeface="+mn-lt"/>
                <a:ea typeface="Tahoma"/>
                <a:cs typeface="Tahoma"/>
              </a:rPr>
              <a:t>Northwest Electricity Generation by Energy Source</a:t>
            </a:r>
            <a:endParaRPr lang="en-US" b="1" dirty="0">
              <a:latin typeface="+mn-lt"/>
            </a:endParaRPr>
          </a:p>
        </p:txBody>
      </p:sp>
    </p:spTree>
    <p:extLst>
      <p:ext uri="{BB962C8B-B14F-4D97-AF65-F5344CB8AC3E}">
        <p14:creationId xmlns:p14="http://schemas.microsoft.com/office/powerpoint/2010/main" val="105567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e chart of US energy consumption by energy source in 2020">
            <a:extLst>
              <a:ext uri="{FF2B5EF4-FFF2-40B4-BE49-F238E27FC236}">
                <a16:creationId xmlns:a16="http://schemas.microsoft.com/office/drawing/2014/main" id="{0CD79BC4-14E1-C49E-00DA-1D1E567EA3AE}"/>
              </a:ext>
            </a:extLst>
          </p:cNvPr>
          <p:cNvPicPr>
            <a:picLocks noChangeAspect="1"/>
          </p:cNvPicPr>
          <p:nvPr/>
        </p:nvPicPr>
        <p:blipFill>
          <a:blip r:embed="rId2"/>
          <a:srcRect/>
          <a:stretch/>
        </p:blipFill>
        <p:spPr bwMode="auto">
          <a:xfrm>
            <a:off x="2705698" y="1513336"/>
            <a:ext cx="6550360" cy="4514709"/>
          </a:xfrm>
          <a:prstGeom prst="rect">
            <a:avLst/>
          </a:prstGeom>
          <a:noFill/>
          <a:ln>
            <a:noFill/>
          </a:ln>
        </p:spPr>
      </p:pic>
      <p:sp>
        <p:nvSpPr>
          <p:cNvPr id="3" name="Title 1">
            <a:extLst>
              <a:ext uri="{FF2B5EF4-FFF2-40B4-BE49-F238E27FC236}">
                <a16:creationId xmlns:a16="http://schemas.microsoft.com/office/drawing/2014/main" id="{B5F25270-478C-0258-54B2-846EB8FC76B4}"/>
              </a:ext>
            </a:extLst>
          </p:cNvPr>
          <p:cNvSpPr>
            <a:spLocks noGrp="1"/>
          </p:cNvSpPr>
          <p:nvPr>
            <p:ph type="title"/>
          </p:nvPr>
        </p:nvSpPr>
        <p:spPr>
          <a:xfrm>
            <a:off x="838200" y="365125"/>
            <a:ext cx="10515600" cy="1325563"/>
          </a:xfrm>
        </p:spPr>
        <p:txBody>
          <a:bodyPr>
            <a:normAutofit/>
          </a:bodyPr>
          <a:lstStyle/>
          <a:p>
            <a:r>
              <a:rPr lang="en-US" sz="3600" b="1" dirty="0">
                <a:latin typeface="+mn-lt"/>
                <a:ea typeface="Tahoma"/>
                <a:cs typeface="Tahoma"/>
              </a:rPr>
              <a:t>US Energy Consumption by Energy Source</a:t>
            </a:r>
            <a:endParaRPr lang="en-US" b="1" dirty="0">
              <a:latin typeface="+mn-lt"/>
            </a:endParaRPr>
          </a:p>
        </p:txBody>
      </p:sp>
    </p:spTree>
    <p:extLst>
      <p:ext uri="{BB962C8B-B14F-4D97-AF65-F5344CB8AC3E}">
        <p14:creationId xmlns:p14="http://schemas.microsoft.com/office/powerpoint/2010/main" val="269571587"/>
      </p:ext>
    </p:extLst>
  </p:cSld>
  <p:clrMapOvr>
    <a:masterClrMapping/>
  </p:clrMapOvr>
</p:sld>
</file>

<file path=ppt/theme/theme1.xml><?xml version="1.0" encoding="utf-8"?>
<a:theme xmlns:a="http://schemas.openxmlformats.org/drawingml/2006/main" name="Climate Superstars Template V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990E69A7E5514698B82E85C715DE80" ma:contentTypeVersion="16" ma:contentTypeDescription="Create a new document." ma:contentTypeScope="" ma:versionID="8ffe598fb4b52e1c259182195b707a61">
  <xsd:schema xmlns:xsd="http://www.w3.org/2001/XMLSchema" xmlns:xs="http://www.w3.org/2001/XMLSchema" xmlns:p="http://schemas.microsoft.com/office/2006/metadata/properties" xmlns:ns2="f56e8ec2-5462-494e-8218-bc549b6fa7ca" xmlns:ns3="06f73a26-99ac-4f21-82c1-84b18b6a34bc" targetNamespace="http://schemas.microsoft.com/office/2006/metadata/properties" ma:root="true" ma:fieldsID="d236162ed608142ebec581e6d8575172" ns2:_="" ns3:_="">
    <xsd:import namespace="f56e8ec2-5462-494e-8218-bc549b6fa7ca"/>
    <xsd:import namespace="06f73a26-99ac-4f21-82c1-84b18b6a34b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e8ec2-5462-494e-8218-bc549b6fa7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7898046-8694-4dfb-8a91-4843ba3e45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6f73a26-99ac-4f21-82c1-84b18b6a34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86c74d8-2952-43fe-9cf3-9644f8bcd091}" ma:internalName="TaxCatchAll" ma:showField="CatchAllData" ma:web="06f73a26-99ac-4f21-82c1-84b18b6a34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56e8ec2-5462-494e-8218-bc549b6fa7ca">
      <Terms xmlns="http://schemas.microsoft.com/office/infopath/2007/PartnerControls"/>
    </lcf76f155ced4ddcb4097134ff3c332f>
    <TaxCatchAll xmlns="06f73a26-99ac-4f21-82c1-84b18b6a34b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A313D4-8CEE-427B-8625-3D26DBF710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6e8ec2-5462-494e-8218-bc549b6fa7ca"/>
    <ds:schemaRef ds:uri="06f73a26-99ac-4f21-82c1-84b18b6a34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F76FDB5-99DA-46BD-AA65-6581A6C36915}">
  <ds:schemaRefs>
    <ds:schemaRef ds:uri="http://purl.org/dc/elements/1.1/"/>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purl.org/dc/dcmitype/"/>
    <ds:schemaRef ds:uri="06f73a26-99ac-4f21-82c1-84b18b6a34bc"/>
    <ds:schemaRef ds:uri="f56e8ec2-5462-494e-8218-bc549b6fa7ca"/>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8161940-27DB-4CAA-A355-87756BD301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2022 Climate Superstars Task 1_branded</Template>
  <TotalTime>17</TotalTime>
  <Words>452</Words>
  <Application>Microsoft Office PowerPoint</Application>
  <PresentationFormat>Widescreen</PresentationFormat>
  <Paragraphs>37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Tahoma</vt:lpstr>
      <vt:lpstr>Times New Roman</vt:lpstr>
      <vt:lpstr>Wingdings</vt:lpstr>
      <vt:lpstr>Climate Superstars Template V1</vt:lpstr>
      <vt:lpstr>Learn About Renewable Energy</vt:lpstr>
      <vt:lpstr>Learning Objectives</vt:lpstr>
      <vt:lpstr>Vocabulary</vt:lpstr>
      <vt:lpstr>PowerPoint Presentation</vt:lpstr>
      <vt:lpstr>Benefits of Renewable Energy Sources</vt:lpstr>
      <vt:lpstr>Texas Electricity Generation by Energy Source</vt:lpstr>
      <vt:lpstr>California Electricity Generation by Energy Source</vt:lpstr>
      <vt:lpstr>Northwest Electricity Generation by Energy Source</vt:lpstr>
      <vt:lpstr>US Energy Consumption by Energy Source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Willig</dc:creator>
  <cp:lastModifiedBy>Nicole Lemmo Saini</cp:lastModifiedBy>
  <cp:revision>14</cp:revision>
  <dcterms:created xsi:type="dcterms:W3CDTF">2022-04-15T14:29:07Z</dcterms:created>
  <dcterms:modified xsi:type="dcterms:W3CDTF">2022-08-11T14:05:42Z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0x0101001C990E69A7E5514698B82E85C715DE80</vt:lpwstr>
  </property>
  <property fmtid="{D5CDD505-2E9C-101B-9397-08002B2CF9AE}" pid="3" name="MediaServiceImageTags">
    <vt:lpwstr/>
  </property>
</Properties>
</file>