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7" r:id="rId6"/>
    <p:sldId id="270" r:id="rId7"/>
    <p:sldId id="266" r:id="rId8"/>
    <p:sldId id="288" r:id="rId9"/>
    <p:sldId id="278" r:id="rId10"/>
    <p:sldId id="279" r:id="rId11"/>
    <p:sldId id="280" r:id="rId12"/>
    <p:sldId id="282" r:id="rId13"/>
    <p:sldId id="281" r:id="rId14"/>
    <p:sldId id="286" r:id="rId15"/>
    <p:sldId id="287" r:id="rId16"/>
    <p:sldId id="284" r:id="rId17"/>
    <p:sldId id="285" r:id="rId18"/>
    <p:sldId id="2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6F3E"/>
    <a:srgbClr val="2F7A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7A2934-98E1-4D32-A53B-E72E8632CD73}" v="4" dt="2022-08-10T20:57:26.1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18"/>
    <p:restoredTop sz="94590"/>
  </p:normalViewPr>
  <p:slideViewPr>
    <p:cSldViewPr snapToGrid="0">
      <p:cViewPr varScale="1">
        <p:scale>
          <a:sx n="120" d="100"/>
          <a:sy n="120" d="100"/>
        </p:scale>
        <p:origin x="99" y="3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Skalmusky" userId="41bc0861-bb1c-4cd5-bc37-482524c8cdd7" providerId="ADAL" clId="{6EBD3CED-7767-4851-9DCF-B60394DD0D04}"/>
    <pc:docChg chg="modSld">
      <pc:chgData name="Amy Skalmusky" userId="41bc0861-bb1c-4cd5-bc37-482524c8cdd7" providerId="ADAL" clId="{6EBD3CED-7767-4851-9DCF-B60394DD0D04}" dt="2022-08-10T21:49:15.073" v="156" actId="20577"/>
      <pc:docMkLst>
        <pc:docMk/>
      </pc:docMkLst>
      <pc:sldChg chg="modSp mod">
        <pc:chgData name="Amy Skalmusky" userId="41bc0861-bb1c-4cd5-bc37-482524c8cdd7" providerId="ADAL" clId="{6EBD3CED-7767-4851-9DCF-B60394DD0D04}" dt="2022-08-10T21:47:09.231" v="3" actId="1076"/>
        <pc:sldMkLst>
          <pc:docMk/>
          <pc:sldMk cId="2344219599" sldId="257"/>
        </pc:sldMkLst>
        <pc:spChg chg="mod">
          <ac:chgData name="Amy Skalmusky" userId="41bc0861-bb1c-4cd5-bc37-482524c8cdd7" providerId="ADAL" clId="{6EBD3CED-7767-4851-9DCF-B60394DD0D04}" dt="2022-08-10T21:47:09.231" v="3" actId="1076"/>
          <ac:spMkLst>
            <pc:docMk/>
            <pc:sldMk cId="2344219599" sldId="257"/>
            <ac:spMk id="3" creationId="{05D7912C-CF36-741E-3B0D-CFB1134D0FF3}"/>
          </ac:spMkLst>
        </pc:spChg>
      </pc:sldChg>
      <pc:sldChg chg="modSp mod">
        <pc:chgData name="Amy Skalmusky" userId="41bc0861-bb1c-4cd5-bc37-482524c8cdd7" providerId="ADAL" clId="{6EBD3CED-7767-4851-9DCF-B60394DD0D04}" dt="2022-08-10T21:47:26.617" v="7" actId="20577"/>
        <pc:sldMkLst>
          <pc:docMk/>
          <pc:sldMk cId="3622430913" sldId="266"/>
        </pc:sldMkLst>
        <pc:spChg chg="mod">
          <ac:chgData name="Amy Skalmusky" userId="41bc0861-bb1c-4cd5-bc37-482524c8cdd7" providerId="ADAL" clId="{6EBD3CED-7767-4851-9DCF-B60394DD0D04}" dt="2022-08-10T21:47:26.617" v="7" actId="20577"/>
          <ac:spMkLst>
            <pc:docMk/>
            <pc:sldMk cId="3622430913" sldId="266"/>
            <ac:spMk id="2" creationId="{1FC57493-5C1A-95C3-70ED-BC753EE0BA46}"/>
          </ac:spMkLst>
        </pc:spChg>
      </pc:sldChg>
      <pc:sldChg chg="modSp mod">
        <pc:chgData name="Amy Skalmusky" userId="41bc0861-bb1c-4cd5-bc37-482524c8cdd7" providerId="ADAL" clId="{6EBD3CED-7767-4851-9DCF-B60394DD0D04}" dt="2022-08-10T21:48:26.127" v="145" actId="1076"/>
        <pc:sldMkLst>
          <pc:docMk/>
          <pc:sldMk cId="3666538669" sldId="279"/>
        </pc:sldMkLst>
        <pc:spChg chg="mod">
          <ac:chgData name="Amy Skalmusky" userId="41bc0861-bb1c-4cd5-bc37-482524c8cdd7" providerId="ADAL" clId="{6EBD3CED-7767-4851-9DCF-B60394DD0D04}" dt="2022-08-10T21:48:22.390" v="144" actId="20577"/>
          <ac:spMkLst>
            <pc:docMk/>
            <pc:sldMk cId="3666538669" sldId="279"/>
            <ac:spMk id="2" creationId="{1FC57493-5C1A-95C3-70ED-BC753EE0BA46}"/>
          </ac:spMkLst>
        </pc:spChg>
        <pc:spChg chg="mod">
          <ac:chgData name="Amy Skalmusky" userId="41bc0861-bb1c-4cd5-bc37-482524c8cdd7" providerId="ADAL" clId="{6EBD3CED-7767-4851-9DCF-B60394DD0D04}" dt="2022-08-10T21:48:26.127" v="145" actId="1076"/>
          <ac:spMkLst>
            <pc:docMk/>
            <pc:sldMk cId="3666538669" sldId="279"/>
            <ac:spMk id="3" creationId="{5B095056-D876-5E6E-5E57-729CA609F104}"/>
          </ac:spMkLst>
        </pc:spChg>
      </pc:sldChg>
      <pc:sldChg chg="modSp mod">
        <pc:chgData name="Amy Skalmusky" userId="41bc0861-bb1c-4cd5-bc37-482524c8cdd7" providerId="ADAL" clId="{6EBD3CED-7767-4851-9DCF-B60394DD0D04}" dt="2022-08-10T21:48:38.760" v="147" actId="1076"/>
        <pc:sldMkLst>
          <pc:docMk/>
          <pc:sldMk cId="606376049" sldId="280"/>
        </pc:sldMkLst>
        <pc:spChg chg="mod">
          <ac:chgData name="Amy Skalmusky" userId="41bc0861-bb1c-4cd5-bc37-482524c8cdd7" providerId="ADAL" clId="{6EBD3CED-7767-4851-9DCF-B60394DD0D04}" dt="2022-08-10T21:48:34.003" v="146" actId="20577"/>
          <ac:spMkLst>
            <pc:docMk/>
            <pc:sldMk cId="606376049" sldId="280"/>
            <ac:spMk id="2" creationId="{1FC57493-5C1A-95C3-70ED-BC753EE0BA46}"/>
          </ac:spMkLst>
        </pc:spChg>
        <pc:spChg chg="mod">
          <ac:chgData name="Amy Skalmusky" userId="41bc0861-bb1c-4cd5-bc37-482524c8cdd7" providerId="ADAL" clId="{6EBD3CED-7767-4851-9DCF-B60394DD0D04}" dt="2022-08-10T21:48:38.760" v="147" actId="1076"/>
          <ac:spMkLst>
            <pc:docMk/>
            <pc:sldMk cId="606376049" sldId="280"/>
            <ac:spMk id="3" creationId="{5B095056-D876-5E6E-5E57-729CA609F104}"/>
          </ac:spMkLst>
        </pc:spChg>
      </pc:sldChg>
      <pc:sldChg chg="modSp mod">
        <pc:chgData name="Amy Skalmusky" userId="41bc0861-bb1c-4cd5-bc37-482524c8cdd7" providerId="ADAL" clId="{6EBD3CED-7767-4851-9DCF-B60394DD0D04}" dt="2022-08-10T21:48:52.914" v="150" actId="1076"/>
        <pc:sldMkLst>
          <pc:docMk/>
          <pc:sldMk cId="3791631955" sldId="281"/>
        </pc:sldMkLst>
        <pc:spChg chg="mod">
          <ac:chgData name="Amy Skalmusky" userId="41bc0861-bb1c-4cd5-bc37-482524c8cdd7" providerId="ADAL" clId="{6EBD3CED-7767-4851-9DCF-B60394DD0D04}" dt="2022-08-10T21:48:52.914" v="150" actId="1076"/>
          <ac:spMkLst>
            <pc:docMk/>
            <pc:sldMk cId="3791631955" sldId="281"/>
            <ac:spMk id="3" creationId="{5B095056-D876-5E6E-5E57-729CA609F104}"/>
          </ac:spMkLst>
        </pc:spChg>
      </pc:sldChg>
      <pc:sldChg chg="modSp mod">
        <pc:chgData name="Amy Skalmusky" userId="41bc0861-bb1c-4cd5-bc37-482524c8cdd7" providerId="ADAL" clId="{6EBD3CED-7767-4851-9DCF-B60394DD0D04}" dt="2022-08-10T21:48:48.603" v="149" actId="14100"/>
        <pc:sldMkLst>
          <pc:docMk/>
          <pc:sldMk cId="318821493" sldId="282"/>
        </pc:sldMkLst>
        <pc:spChg chg="mod">
          <ac:chgData name="Amy Skalmusky" userId="41bc0861-bb1c-4cd5-bc37-482524c8cdd7" providerId="ADAL" clId="{6EBD3CED-7767-4851-9DCF-B60394DD0D04}" dt="2022-08-10T21:48:48.603" v="149" actId="14100"/>
          <ac:spMkLst>
            <pc:docMk/>
            <pc:sldMk cId="318821493" sldId="282"/>
            <ac:spMk id="3" creationId="{5B095056-D876-5E6E-5E57-729CA609F104}"/>
          </ac:spMkLst>
        </pc:spChg>
      </pc:sldChg>
      <pc:sldChg chg="modSp mod">
        <pc:chgData name="Amy Skalmusky" userId="41bc0861-bb1c-4cd5-bc37-482524c8cdd7" providerId="ADAL" clId="{6EBD3CED-7767-4851-9DCF-B60394DD0D04}" dt="2022-08-10T21:49:10.734" v="155" actId="1076"/>
        <pc:sldMkLst>
          <pc:docMk/>
          <pc:sldMk cId="2369369926" sldId="284"/>
        </pc:sldMkLst>
        <pc:spChg chg="mod">
          <ac:chgData name="Amy Skalmusky" userId="41bc0861-bb1c-4cd5-bc37-482524c8cdd7" providerId="ADAL" clId="{6EBD3CED-7767-4851-9DCF-B60394DD0D04}" dt="2022-08-10T21:49:10.734" v="155" actId="1076"/>
          <ac:spMkLst>
            <pc:docMk/>
            <pc:sldMk cId="2369369926" sldId="284"/>
            <ac:spMk id="3" creationId="{5B095056-D876-5E6E-5E57-729CA609F104}"/>
          </ac:spMkLst>
        </pc:spChg>
      </pc:sldChg>
      <pc:sldChg chg="modSp mod">
        <pc:chgData name="Amy Skalmusky" userId="41bc0861-bb1c-4cd5-bc37-482524c8cdd7" providerId="ADAL" clId="{6EBD3CED-7767-4851-9DCF-B60394DD0D04}" dt="2022-08-10T21:49:15.073" v="156" actId="20577"/>
        <pc:sldMkLst>
          <pc:docMk/>
          <pc:sldMk cId="506852519" sldId="285"/>
        </pc:sldMkLst>
        <pc:spChg chg="mod">
          <ac:chgData name="Amy Skalmusky" userId="41bc0861-bb1c-4cd5-bc37-482524c8cdd7" providerId="ADAL" clId="{6EBD3CED-7767-4851-9DCF-B60394DD0D04}" dt="2022-08-10T21:49:15.073" v="156" actId="20577"/>
          <ac:spMkLst>
            <pc:docMk/>
            <pc:sldMk cId="506852519" sldId="285"/>
            <ac:spMk id="2" creationId="{1FC57493-5C1A-95C3-70ED-BC753EE0BA46}"/>
          </ac:spMkLst>
        </pc:spChg>
      </pc:sldChg>
      <pc:sldChg chg="modSp mod">
        <pc:chgData name="Amy Skalmusky" userId="41bc0861-bb1c-4cd5-bc37-482524c8cdd7" providerId="ADAL" clId="{6EBD3CED-7767-4851-9DCF-B60394DD0D04}" dt="2022-08-10T21:49:04.832" v="154" actId="113"/>
        <pc:sldMkLst>
          <pc:docMk/>
          <pc:sldMk cId="2254691613" sldId="287"/>
        </pc:sldMkLst>
        <pc:spChg chg="mod">
          <ac:chgData name="Amy Skalmusky" userId="41bc0861-bb1c-4cd5-bc37-482524c8cdd7" providerId="ADAL" clId="{6EBD3CED-7767-4851-9DCF-B60394DD0D04}" dt="2022-08-10T21:48:58.033" v="151" actId="20577"/>
          <ac:spMkLst>
            <pc:docMk/>
            <pc:sldMk cId="2254691613" sldId="287"/>
            <ac:spMk id="2" creationId="{1FC57493-5C1A-95C3-70ED-BC753EE0BA46}"/>
          </ac:spMkLst>
        </pc:spChg>
        <pc:spChg chg="mod">
          <ac:chgData name="Amy Skalmusky" userId="41bc0861-bb1c-4cd5-bc37-482524c8cdd7" providerId="ADAL" clId="{6EBD3CED-7767-4851-9DCF-B60394DD0D04}" dt="2022-08-10T21:49:04.832" v="154" actId="113"/>
          <ac:spMkLst>
            <pc:docMk/>
            <pc:sldMk cId="2254691613" sldId="287"/>
            <ac:spMk id="3" creationId="{5B095056-D876-5E6E-5E57-729CA609F104}"/>
          </ac:spMkLst>
        </pc:spChg>
      </pc:sldChg>
      <pc:sldChg chg="modSp mod">
        <pc:chgData name="Amy Skalmusky" userId="41bc0861-bb1c-4cd5-bc37-482524c8cdd7" providerId="ADAL" clId="{6EBD3CED-7767-4851-9DCF-B60394DD0D04}" dt="2022-08-10T21:48:10.271" v="142" actId="962"/>
        <pc:sldMkLst>
          <pc:docMk/>
          <pc:sldMk cId="2503161101" sldId="288"/>
        </pc:sldMkLst>
        <pc:spChg chg="mod">
          <ac:chgData name="Amy Skalmusky" userId="41bc0861-bb1c-4cd5-bc37-482524c8cdd7" providerId="ADAL" clId="{6EBD3CED-7767-4851-9DCF-B60394DD0D04}" dt="2022-08-10T21:47:48.299" v="8" actId="113"/>
          <ac:spMkLst>
            <pc:docMk/>
            <pc:sldMk cId="2503161101" sldId="288"/>
            <ac:spMk id="2" creationId="{E276F593-39F4-41F5-2B76-EC5ECB01D2FB}"/>
          </ac:spMkLst>
        </pc:spChg>
        <pc:picChg chg="mod">
          <ac:chgData name="Amy Skalmusky" userId="41bc0861-bb1c-4cd5-bc37-482524c8cdd7" providerId="ADAL" clId="{6EBD3CED-7767-4851-9DCF-B60394DD0D04}" dt="2022-08-10T21:48:10.271" v="142" actId="962"/>
          <ac:picMkLst>
            <pc:docMk/>
            <pc:sldMk cId="2503161101" sldId="288"/>
            <ac:picMk id="4" creationId="{6164DB8D-1555-9D3B-C09C-0251E432FE2F}"/>
          </ac:picMkLst>
        </pc:picChg>
      </pc:sldChg>
    </pc:docChg>
  </pc:docChgLst>
  <pc:docChgLst>
    <pc:chgData name="Nicole Lemmo Saini" userId="6a03ec24-9619-41c8-8e38-b8410d286849" providerId="ADAL" clId="{167A2934-98E1-4D32-A53B-E72E8632CD73}"/>
    <pc:docChg chg="custSel addSld delSld modSld">
      <pc:chgData name="Nicole Lemmo Saini" userId="6a03ec24-9619-41c8-8e38-b8410d286849" providerId="ADAL" clId="{167A2934-98E1-4D32-A53B-E72E8632CD73}" dt="2022-08-10T20:57:33.125" v="46" actId="47"/>
      <pc:docMkLst>
        <pc:docMk/>
      </pc:docMkLst>
      <pc:sldChg chg="modSp">
        <pc:chgData name="Nicole Lemmo Saini" userId="6a03ec24-9619-41c8-8e38-b8410d286849" providerId="ADAL" clId="{167A2934-98E1-4D32-A53B-E72E8632CD73}" dt="2022-08-10T20:52:25.172" v="2"/>
        <pc:sldMkLst>
          <pc:docMk/>
          <pc:sldMk cId="306541800" sldId="256"/>
        </pc:sldMkLst>
        <pc:spChg chg="mod">
          <ac:chgData name="Nicole Lemmo Saini" userId="6a03ec24-9619-41c8-8e38-b8410d286849" providerId="ADAL" clId="{167A2934-98E1-4D32-A53B-E72E8632CD73}" dt="2022-08-10T20:52:25.172" v="2"/>
          <ac:spMkLst>
            <pc:docMk/>
            <pc:sldMk cId="306541800" sldId="256"/>
            <ac:spMk id="3" creationId="{6FD68D68-B1B1-0B7B-1BA9-89268D2C4D48}"/>
          </ac:spMkLst>
        </pc:spChg>
      </pc:sldChg>
      <pc:sldChg chg="modSp mod">
        <pc:chgData name="Nicole Lemmo Saini" userId="6a03ec24-9619-41c8-8e38-b8410d286849" providerId="ADAL" clId="{167A2934-98E1-4D32-A53B-E72E8632CD73}" dt="2022-08-10T20:52:54.048" v="8" actId="255"/>
        <pc:sldMkLst>
          <pc:docMk/>
          <pc:sldMk cId="2344219599" sldId="257"/>
        </pc:sldMkLst>
        <pc:spChg chg="mod">
          <ac:chgData name="Nicole Lemmo Saini" userId="6a03ec24-9619-41c8-8e38-b8410d286849" providerId="ADAL" clId="{167A2934-98E1-4D32-A53B-E72E8632CD73}" dt="2022-08-10T20:52:25.172" v="2"/>
          <ac:spMkLst>
            <pc:docMk/>
            <pc:sldMk cId="2344219599" sldId="257"/>
            <ac:spMk id="2" creationId="{5E17C759-D2FE-8A9B-1341-891DF5112D9B}"/>
          </ac:spMkLst>
        </pc:spChg>
        <pc:spChg chg="mod">
          <ac:chgData name="Nicole Lemmo Saini" userId="6a03ec24-9619-41c8-8e38-b8410d286849" providerId="ADAL" clId="{167A2934-98E1-4D32-A53B-E72E8632CD73}" dt="2022-08-10T20:52:54.048" v="8" actId="255"/>
          <ac:spMkLst>
            <pc:docMk/>
            <pc:sldMk cId="2344219599" sldId="257"/>
            <ac:spMk id="3" creationId="{05D7912C-CF36-741E-3B0D-CFB1134D0FF3}"/>
          </ac:spMkLst>
        </pc:spChg>
      </pc:sldChg>
      <pc:sldChg chg="modSp mod">
        <pc:chgData name="Nicole Lemmo Saini" userId="6a03ec24-9619-41c8-8e38-b8410d286849" providerId="ADAL" clId="{167A2934-98E1-4D32-A53B-E72E8632CD73}" dt="2022-08-10T20:53:15.596" v="12" actId="1076"/>
        <pc:sldMkLst>
          <pc:docMk/>
          <pc:sldMk cId="3622430913" sldId="266"/>
        </pc:sldMkLst>
        <pc:spChg chg="mod">
          <ac:chgData name="Nicole Lemmo Saini" userId="6a03ec24-9619-41c8-8e38-b8410d286849" providerId="ADAL" clId="{167A2934-98E1-4D32-A53B-E72E8632CD73}" dt="2022-08-10T20:52:25.172" v="2"/>
          <ac:spMkLst>
            <pc:docMk/>
            <pc:sldMk cId="3622430913" sldId="266"/>
            <ac:spMk id="2" creationId="{1FC57493-5C1A-95C3-70ED-BC753EE0BA46}"/>
          </ac:spMkLst>
        </pc:spChg>
        <pc:spChg chg="mod">
          <ac:chgData name="Nicole Lemmo Saini" userId="6a03ec24-9619-41c8-8e38-b8410d286849" providerId="ADAL" clId="{167A2934-98E1-4D32-A53B-E72E8632CD73}" dt="2022-08-10T20:53:15.596" v="12" actId="1076"/>
          <ac:spMkLst>
            <pc:docMk/>
            <pc:sldMk cId="3622430913" sldId="266"/>
            <ac:spMk id="3" creationId="{5B095056-D876-5E6E-5E57-729CA609F104}"/>
          </ac:spMkLst>
        </pc:spChg>
      </pc:sldChg>
      <pc:sldChg chg="delSp modSp del mod delDesignElem">
        <pc:chgData name="Nicole Lemmo Saini" userId="6a03ec24-9619-41c8-8e38-b8410d286849" providerId="ADAL" clId="{167A2934-98E1-4D32-A53B-E72E8632CD73}" dt="2022-08-10T20:57:33.125" v="46" actId="47"/>
        <pc:sldMkLst>
          <pc:docMk/>
          <pc:sldMk cId="3291254304" sldId="268"/>
        </pc:sldMkLst>
        <pc:spChg chg="mod">
          <ac:chgData name="Nicole Lemmo Saini" userId="6a03ec24-9619-41c8-8e38-b8410d286849" providerId="ADAL" clId="{167A2934-98E1-4D32-A53B-E72E8632CD73}" dt="2022-08-10T20:56:49.881" v="35" actId="21"/>
          <ac:spMkLst>
            <pc:docMk/>
            <pc:sldMk cId="3291254304" sldId="268"/>
            <ac:spMk id="2" creationId="{7A65896B-888E-ABE3-0590-E74AEF61EA5F}"/>
          </ac:spMkLst>
        </pc:spChg>
        <pc:spChg chg="mod">
          <ac:chgData name="Nicole Lemmo Saini" userId="6a03ec24-9619-41c8-8e38-b8410d286849" providerId="ADAL" clId="{167A2934-98E1-4D32-A53B-E72E8632CD73}" dt="2022-08-10T20:57:06.096" v="38" actId="21"/>
          <ac:spMkLst>
            <pc:docMk/>
            <pc:sldMk cId="3291254304" sldId="268"/>
            <ac:spMk id="3" creationId="{99C12BA3-F630-9C78-35E7-F25E13E86FA7}"/>
          </ac:spMkLst>
        </pc:spChg>
        <pc:spChg chg="del">
          <ac:chgData name="Nicole Lemmo Saini" userId="6a03ec24-9619-41c8-8e38-b8410d286849" providerId="ADAL" clId="{167A2934-98E1-4D32-A53B-E72E8632CD73}" dt="2022-08-10T20:57:24.015" v="43" actId="21"/>
          <ac:spMkLst>
            <pc:docMk/>
            <pc:sldMk cId="3291254304" sldId="268"/>
            <ac:spMk id="4" creationId="{66FDBA4F-6D65-99F7-3201-88A28DCFC0E8}"/>
          </ac:spMkLst>
        </pc:spChg>
        <pc:spChg chg="del">
          <ac:chgData name="Nicole Lemmo Saini" userId="6a03ec24-9619-41c8-8e38-b8410d286849" providerId="ADAL" clId="{167A2934-98E1-4D32-A53B-E72E8632CD73}" dt="2022-08-10T20:52:25.172" v="2"/>
          <ac:spMkLst>
            <pc:docMk/>
            <pc:sldMk cId="3291254304" sldId="268"/>
            <ac:spMk id="9" creationId="{4038CB10-1F5C-4D54-9DF7-12586DE5B007}"/>
          </ac:spMkLst>
        </pc:spChg>
        <pc:spChg chg="del">
          <ac:chgData name="Nicole Lemmo Saini" userId="6a03ec24-9619-41c8-8e38-b8410d286849" providerId="ADAL" clId="{167A2934-98E1-4D32-A53B-E72E8632CD73}" dt="2022-08-10T20:52:25.172" v="2"/>
          <ac:spMkLst>
            <pc:docMk/>
            <pc:sldMk cId="3291254304" sldId="268"/>
            <ac:spMk id="11" creationId="{36D30126-6314-4A93-B27E-5C66CF781924}"/>
          </ac:spMkLst>
        </pc:spChg>
        <pc:spChg chg="del">
          <ac:chgData name="Nicole Lemmo Saini" userId="6a03ec24-9619-41c8-8e38-b8410d286849" providerId="ADAL" clId="{167A2934-98E1-4D32-A53B-E72E8632CD73}" dt="2022-08-10T20:52:25.172" v="2"/>
          <ac:spMkLst>
            <pc:docMk/>
            <pc:sldMk cId="3291254304" sldId="268"/>
            <ac:spMk id="13" creationId="{73ED6512-6858-4552-B699-9A97FE9A4EA2}"/>
          </ac:spMkLst>
        </pc:spChg>
      </pc:sldChg>
      <pc:sldChg chg="modSp mod">
        <pc:chgData name="Nicole Lemmo Saini" userId="6a03ec24-9619-41c8-8e38-b8410d286849" providerId="ADAL" clId="{167A2934-98E1-4D32-A53B-E72E8632CD73}" dt="2022-08-10T20:53:09.764" v="11" actId="1076"/>
        <pc:sldMkLst>
          <pc:docMk/>
          <pc:sldMk cId="4200358982" sldId="270"/>
        </pc:sldMkLst>
        <pc:spChg chg="mod">
          <ac:chgData name="Nicole Lemmo Saini" userId="6a03ec24-9619-41c8-8e38-b8410d286849" providerId="ADAL" clId="{167A2934-98E1-4D32-A53B-E72E8632CD73}" dt="2022-08-10T20:52:25.172" v="2"/>
          <ac:spMkLst>
            <pc:docMk/>
            <pc:sldMk cId="4200358982" sldId="270"/>
            <ac:spMk id="2" creationId="{C73C711E-17E8-1FE4-3CB3-26476050DEB6}"/>
          </ac:spMkLst>
        </pc:spChg>
        <pc:spChg chg="mod">
          <ac:chgData name="Nicole Lemmo Saini" userId="6a03ec24-9619-41c8-8e38-b8410d286849" providerId="ADAL" clId="{167A2934-98E1-4D32-A53B-E72E8632CD73}" dt="2022-08-10T20:53:09.764" v="11" actId="1076"/>
          <ac:spMkLst>
            <pc:docMk/>
            <pc:sldMk cId="4200358982" sldId="270"/>
            <ac:spMk id="3" creationId="{2098F2BB-E943-557A-A0DC-EC9E8EC9A0BD}"/>
          </ac:spMkLst>
        </pc:spChg>
      </pc:sldChg>
      <pc:sldChg chg="delSp modSp del mod delDesignElem">
        <pc:chgData name="Nicole Lemmo Saini" userId="6a03ec24-9619-41c8-8e38-b8410d286849" providerId="ADAL" clId="{167A2934-98E1-4D32-A53B-E72E8632CD73}" dt="2022-08-10T20:55:40.068" v="26" actId="47"/>
        <pc:sldMkLst>
          <pc:docMk/>
          <pc:sldMk cId="1879881531" sldId="271"/>
        </pc:sldMkLst>
        <pc:spChg chg="mod">
          <ac:chgData name="Nicole Lemmo Saini" userId="6a03ec24-9619-41c8-8e38-b8410d286849" providerId="ADAL" clId="{167A2934-98E1-4D32-A53B-E72E8632CD73}" dt="2022-08-10T20:53:30.262" v="15" actId="27636"/>
          <ac:spMkLst>
            <pc:docMk/>
            <pc:sldMk cId="1879881531" sldId="271"/>
            <ac:spMk id="2" creationId="{5C5FEBFA-268B-0762-438A-103A0A622E48}"/>
          </ac:spMkLst>
        </pc:spChg>
        <pc:spChg chg="del mod">
          <ac:chgData name="Nicole Lemmo Saini" userId="6a03ec24-9619-41c8-8e38-b8410d286849" providerId="ADAL" clId="{167A2934-98E1-4D32-A53B-E72E8632CD73}" dt="2022-08-10T20:55:14.589" v="21" actId="21"/>
          <ac:spMkLst>
            <pc:docMk/>
            <pc:sldMk cId="1879881531" sldId="271"/>
            <ac:spMk id="8" creationId="{9C2CB7C5-E293-3251-BD5A-9688B2F98F51}"/>
          </ac:spMkLst>
        </pc:spChg>
        <pc:spChg chg="del">
          <ac:chgData name="Nicole Lemmo Saini" userId="6a03ec24-9619-41c8-8e38-b8410d286849" providerId="ADAL" clId="{167A2934-98E1-4D32-A53B-E72E8632CD73}" dt="2022-08-10T20:52:25.172" v="2"/>
          <ac:spMkLst>
            <pc:docMk/>
            <pc:sldMk cId="1879881531" sldId="271"/>
            <ac:spMk id="9" creationId="{D12DDE76-C203-4047-9998-63900085B5E8}"/>
          </ac:spMkLst>
        </pc:spChg>
        <pc:picChg chg="del">
          <ac:chgData name="Nicole Lemmo Saini" userId="6a03ec24-9619-41c8-8e38-b8410d286849" providerId="ADAL" clId="{167A2934-98E1-4D32-A53B-E72E8632CD73}" dt="2022-08-10T20:53:37.080" v="18" actId="21"/>
          <ac:picMkLst>
            <pc:docMk/>
            <pc:sldMk cId="1879881531" sldId="271"/>
            <ac:picMk id="4" creationId="{21EA8BB1-9EBF-ABB4-20A8-598414201A18}"/>
          </ac:picMkLst>
        </pc:picChg>
      </pc:sldChg>
      <pc:sldChg chg="modSp">
        <pc:chgData name="Nicole Lemmo Saini" userId="6a03ec24-9619-41c8-8e38-b8410d286849" providerId="ADAL" clId="{167A2934-98E1-4D32-A53B-E72E8632CD73}" dt="2022-08-10T20:52:25.172" v="2"/>
        <pc:sldMkLst>
          <pc:docMk/>
          <pc:sldMk cId="2940444414" sldId="278"/>
        </pc:sldMkLst>
        <pc:spChg chg="mod">
          <ac:chgData name="Nicole Lemmo Saini" userId="6a03ec24-9619-41c8-8e38-b8410d286849" providerId="ADAL" clId="{167A2934-98E1-4D32-A53B-E72E8632CD73}" dt="2022-08-10T20:52:25.172" v="2"/>
          <ac:spMkLst>
            <pc:docMk/>
            <pc:sldMk cId="2940444414" sldId="278"/>
            <ac:spMk id="2" creationId="{1FC57493-5C1A-95C3-70ED-BC753EE0BA46}"/>
          </ac:spMkLst>
        </pc:spChg>
        <pc:spChg chg="mod">
          <ac:chgData name="Nicole Lemmo Saini" userId="6a03ec24-9619-41c8-8e38-b8410d286849" providerId="ADAL" clId="{167A2934-98E1-4D32-A53B-E72E8632CD73}" dt="2022-08-10T20:52:25.172" v="2"/>
          <ac:spMkLst>
            <pc:docMk/>
            <pc:sldMk cId="2940444414" sldId="278"/>
            <ac:spMk id="3" creationId="{5B095056-D876-5E6E-5E57-729CA609F104}"/>
          </ac:spMkLst>
        </pc:spChg>
      </pc:sldChg>
      <pc:sldChg chg="modSp">
        <pc:chgData name="Nicole Lemmo Saini" userId="6a03ec24-9619-41c8-8e38-b8410d286849" providerId="ADAL" clId="{167A2934-98E1-4D32-A53B-E72E8632CD73}" dt="2022-08-10T20:52:25.172" v="2"/>
        <pc:sldMkLst>
          <pc:docMk/>
          <pc:sldMk cId="3666538669" sldId="279"/>
        </pc:sldMkLst>
        <pc:spChg chg="mod">
          <ac:chgData name="Nicole Lemmo Saini" userId="6a03ec24-9619-41c8-8e38-b8410d286849" providerId="ADAL" clId="{167A2934-98E1-4D32-A53B-E72E8632CD73}" dt="2022-08-10T20:52:25.172" v="2"/>
          <ac:spMkLst>
            <pc:docMk/>
            <pc:sldMk cId="3666538669" sldId="279"/>
            <ac:spMk id="2" creationId="{1FC57493-5C1A-95C3-70ED-BC753EE0BA46}"/>
          </ac:spMkLst>
        </pc:spChg>
      </pc:sldChg>
      <pc:sldChg chg="modSp">
        <pc:chgData name="Nicole Lemmo Saini" userId="6a03ec24-9619-41c8-8e38-b8410d286849" providerId="ADAL" clId="{167A2934-98E1-4D32-A53B-E72E8632CD73}" dt="2022-08-10T20:52:25.172" v="2"/>
        <pc:sldMkLst>
          <pc:docMk/>
          <pc:sldMk cId="606376049" sldId="280"/>
        </pc:sldMkLst>
        <pc:spChg chg="mod">
          <ac:chgData name="Nicole Lemmo Saini" userId="6a03ec24-9619-41c8-8e38-b8410d286849" providerId="ADAL" clId="{167A2934-98E1-4D32-A53B-E72E8632CD73}" dt="2022-08-10T20:52:25.172" v="2"/>
          <ac:spMkLst>
            <pc:docMk/>
            <pc:sldMk cId="606376049" sldId="280"/>
            <ac:spMk id="2" creationId="{1FC57493-5C1A-95C3-70ED-BC753EE0BA46}"/>
          </ac:spMkLst>
        </pc:spChg>
        <pc:spChg chg="mod">
          <ac:chgData name="Nicole Lemmo Saini" userId="6a03ec24-9619-41c8-8e38-b8410d286849" providerId="ADAL" clId="{167A2934-98E1-4D32-A53B-E72E8632CD73}" dt="2022-08-10T20:52:25.172" v="2"/>
          <ac:spMkLst>
            <pc:docMk/>
            <pc:sldMk cId="606376049" sldId="280"/>
            <ac:spMk id="3" creationId="{5B095056-D876-5E6E-5E57-729CA609F104}"/>
          </ac:spMkLst>
        </pc:spChg>
      </pc:sldChg>
      <pc:sldChg chg="modSp">
        <pc:chgData name="Nicole Lemmo Saini" userId="6a03ec24-9619-41c8-8e38-b8410d286849" providerId="ADAL" clId="{167A2934-98E1-4D32-A53B-E72E8632CD73}" dt="2022-08-10T20:52:25.172" v="2"/>
        <pc:sldMkLst>
          <pc:docMk/>
          <pc:sldMk cId="3791631955" sldId="281"/>
        </pc:sldMkLst>
        <pc:spChg chg="mod">
          <ac:chgData name="Nicole Lemmo Saini" userId="6a03ec24-9619-41c8-8e38-b8410d286849" providerId="ADAL" clId="{167A2934-98E1-4D32-A53B-E72E8632CD73}" dt="2022-08-10T20:52:25.172" v="2"/>
          <ac:spMkLst>
            <pc:docMk/>
            <pc:sldMk cId="3791631955" sldId="281"/>
            <ac:spMk id="2" creationId="{1FC57493-5C1A-95C3-70ED-BC753EE0BA46}"/>
          </ac:spMkLst>
        </pc:spChg>
        <pc:spChg chg="mod">
          <ac:chgData name="Nicole Lemmo Saini" userId="6a03ec24-9619-41c8-8e38-b8410d286849" providerId="ADAL" clId="{167A2934-98E1-4D32-A53B-E72E8632CD73}" dt="2022-08-10T20:52:25.172" v="2"/>
          <ac:spMkLst>
            <pc:docMk/>
            <pc:sldMk cId="3791631955" sldId="281"/>
            <ac:spMk id="3" creationId="{5B095056-D876-5E6E-5E57-729CA609F104}"/>
          </ac:spMkLst>
        </pc:spChg>
      </pc:sldChg>
      <pc:sldChg chg="modSp mod">
        <pc:chgData name="Nicole Lemmo Saini" userId="6a03ec24-9619-41c8-8e38-b8410d286849" providerId="ADAL" clId="{167A2934-98E1-4D32-A53B-E72E8632CD73}" dt="2022-08-10T20:56:10" v="30" actId="14100"/>
        <pc:sldMkLst>
          <pc:docMk/>
          <pc:sldMk cId="318821493" sldId="282"/>
        </pc:sldMkLst>
        <pc:spChg chg="mod">
          <ac:chgData name="Nicole Lemmo Saini" userId="6a03ec24-9619-41c8-8e38-b8410d286849" providerId="ADAL" clId="{167A2934-98E1-4D32-A53B-E72E8632CD73}" dt="2022-08-10T20:52:25.172" v="2"/>
          <ac:spMkLst>
            <pc:docMk/>
            <pc:sldMk cId="318821493" sldId="282"/>
            <ac:spMk id="2" creationId="{1FC57493-5C1A-95C3-70ED-BC753EE0BA46}"/>
          </ac:spMkLst>
        </pc:spChg>
        <pc:spChg chg="mod">
          <ac:chgData name="Nicole Lemmo Saini" userId="6a03ec24-9619-41c8-8e38-b8410d286849" providerId="ADAL" clId="{167A2934-98E1-4D32-A53B-E72E8632CD73}" dt="2022-08-10T20:56:10" v="30" actId="14100"/>
          <ac:spMkLst>
            <pc:docMk/>
            <pc:sldMk cId="318821493" sldId="282"/>
            <ac:spMk id="3" creationId="{5B095056-D876-5E6E-5E57-729CA609F104}"/>
          </ac:spMkLst>
        </pc:spChg>
      </pc:sldChg>
      <pc:sldChg chg="modSp">
        <pc:chgData name="Nicole Lemmo Saini" userId="6a03ec24-9619-41c8-8e38-b8410d286849" providerId="ADAL" clId="{167A2934-98E1-4D32-A53B-E72E8632CD73}" dt="2022-08-10T20:52:25.172" v="2"/>
        <pc:sldMkLst>
          <pc:docMk/>
          <pc:sldMk cId="2369369926" sldId="284"/>
        </pc:sldMkLst>
        <pc:spChg chg="mod">
          <ac:chgData name="Nicole Lemmo Saini" userId="6a03ec24-9619-41c8-8e38-b8410d286849" providerId="ADAL" clId="{167A2934-98E1-4D32-A53B-E72E8632CD73}" dt="2022-08-10T20:52:25.172" v="2"/>
          <ac:spMkLst>
            <pc:docMk/>
            <pc:sldMk cId="2369369926" sldId="284"/>
            <ac:spMk id="2" creationId="{1FC57493-5C1A-95C3-70ED-BC753EE0BA46}"/>
          </ac:spMkLst>
        </pc:spChg>
      </pc:sldChg>
      <pc:sldChg chg="modSp">
        <pc:chgData name="Nicole Lemmo Saini" userId="6a03ec24-9619-41c8-8e38-b8410d286849" providerId="ADAL" clId="{167A2934-98E1-4D32-A53B-E72E8632CD73}" dt="2022-08-10T20:52:25.172" v="2"/>
        <pc:sldMkLst>
          <pc:docMk/>
          <pc:sldMk cId="506852519" sldId="285"/>
        </pc:sldMkLst>
        <pc:spChg chg="mod">
          <ac:chgData name="Nicole Lemmo Saini" userId="6a03ec24-9619-41c8-8e38-b8410d286849" providerId="ADAL" clId="{167A2934-98E1-4D32-A53B-E72E8632CD73}" dt="2022-08-10T20:52:25.172" v="2"/>
          <ac:spMkLst>
            <pc:docMk/>
            <pc:sldMk cId="506852519" sldId="285"/>
            <ac:spMk id="2" creationId="{1FC57493-5C1A-95C3-70ED-BC753EE0BA46}"/>
          </ac:spMkLst>
        </pc:spChg>
      </pc:sldChg>
      <pc:sldChg chg="modSp">
        <pc:chgData name="Nicole Lemmo Saini" userId="6a03ec24-9619-41c8-8e38-b8410d286849" providerId="ADAL" clId="{167A2934-98E1-4D32-A53B-E72E8632CD73}" dt="2022-08-10T20:52:25.172" v="2"/>
        <pc:sldMkLst>
          <pc:docMk/>
          <pc:sldMk cId="3285457393" sldId="286"/>
        </pc:sldMkLst>
        <pc:spChg chg="mod">
          <ac:chgData name="Nicole Lemmo Saini" userId="6a03ec24-9619-41c8-8e38-b8410d286849" providerId="ADAL" clId="{167A2934-98E1-4D32-A53B-E72E8632CD73}" dt="2022-08-10T20:52:25.172" v="2"/>
          <ac:spMkLst>
            <pc:docMk/>
            <pc:sldMk cId="3285457393" sldId="286"/>
            <ac:spMk id="2" creationId="{1FC57493-5C1A-95C3-70ED-BC753EE0BA46}"/>
          </ac:spMkLst>
        </pc:spChg>
        <pc:spChg chg="mod">
          <ac:chgData name="Nicole Lemmo Saini" userId="6a03ec24-9619-41c8-8e38-b8410d286849" providerId="ADAL" clId="{167A2934-98E1-4D32-A53B-E72E8632CD73}" dt="2022-08-10T20:52:25.172" v="2"/>
          <ac:spMkLst>
            <pc:docMk/>
            <pc:sldMk cId="3285457393" sldId="286"/>
            <ac:spMk id="3" creationId="{5B095056-D876-5E6E-5E57-729CA609F104}"/>
          </ac:spMkLst>
        </pc:spChg>
      </pc:sldChg>
      <pc:sldChg chg="modSp mod">
        <pc:chgData name="Nicole Lemmo Saini" userId="6a03ec24-9619-41c8-8e38-b8410d286849" providerId="ADAL" clId="{167A2934-98E1-4D32-A53B-E72E8632CD73}" dt="2022-08-10T20:56:33.227" v="33" actId="1076"/>
        <pc:sldMkLst>
          <pc:docMk/>
          <pc:sldMk cId="2254691613" sldId="287"/>
        </pc:sldMkLst>
        <pc:spChg chg="mod">
          <ac:chgData name="Nicole Lemmo Saini" userId="6a03ec24-9619-41c8-8e38-b8410d286849" providerId="ADAL" clId="{167A2934-98E1-4D32-A53B-E72E8632CD73}" dt="2022-08-10T20:52:25.172" v="2"/>
          <ac:spMkLst>
            <pc:docMk/>
            <pc:sldMk cId="2254691613" sldId="287"/>
            <ac:spMk id="2" creationId="{1FC57493-5C1A-95C3-70ED-BC753EE0BA46}"/>
          </ac:spMkLst>
        </pc:spChg>
        <pc:spChg chg="mod">
          <ac:chgData name="Nicole Lemmo Saini" userId="6a03ec24-9619-41c8-8e38-b8410d286849" providerId="ADAL" clId="{167A2934-98E1-4D32-A53B-E72E8632CD73}" dt="2022-08-10T20:56:33.227" v="33" actId="1076"/>
          <ac:spMkLst>
            <pc:docMk/>
            <pc:sldMk cId="2254691613" sldId="287"/>
            <ac:spMk id="3" creationId="{5B095056-D876-5E6E-5E57-729CA609F104}"/>
          </ac:spMkLst>
        </pc:spChg>
      </pc:sldChg>
      <pc:sldChg chg="addSp delSp modSp new mod">
        <pc:chgData name="Nicole Lemmo Saini" userId="6a03ec24-9619-41c8-8e38-b8410d286849" providerId="ADAL" clId="{167A2934-98E1-4D32-A53B-E72E8632CD73}" dt="2022-08-10T20:55:37.316" v="25" actId="14100"/>
        <pc:sldMkLst>
          <pc:docMk/>
          <pc:sldMk cId="2503161101" sldId="288"/>
        </pc:sldMkLst>
        <pc:spChg chg="mod">
          <ac:chgData name="Nicole Lemmo Saini" userId="6a03ec24-9619-41c8-8e38-b8410d286849" providerId="ADAL" clId="{167A2934-98E1-4D32-A53B-E72E8632CD73}" dt="2022-08-10T20:53:33.917" v="17" actId="27636"/>
          <ac:spMkLst>
            <pc:docMk/>
            <pc:sldMk cId="2503161101" sldId="288"/>
            <ac:spMk id="2" creationId="{E276F593-39F4-41F5-2B76-EC5ECB01D2FB}"/>
          </ac:spMkLst>
        </pc:spChg>
        <pc:spChg chg="del">
          <ac:chgData name="Nicole Lemmo Saini" userId="6a03ec24-9619-41c8-8e38-b8410d286849" providerId="ADAL" clId="{167A2934-98E1-4D32-A53B-E72E8632CD73}" dt="2022-08-10T20:53:39.432" v="19"/>
          <ac:spMkLst>
            <pc:docMk/>
            <pc:sldMk cId="2503161101" sldId="288"/>
            <ac:spMk id="3" creationId="{7CCCB0C6-5264-8E4B-42CA-8F46B922CAE4}"/>
          </ac:spMkLst>
        </pc:spChg>
        <pc:spChg chg="add mod">
          <ac:chgData name="Nicole Lemmo Saini" userId="6a03ec24-9619-41c8-8e38-b8410d286849" providerId="ADAL" clId="{167A2934-98E1-4D32-A53B-E72E8632CD73}" dt="2022-08-10T20:55:37.316" v="25" actId="14100"/>
          <ac:spMkLst>
            <pc:docMk/>
            <pc:sldMk cId="2503161101" sldId="288"/>
            <ac:spMk id="5" creationId="{9FA26132-8D4D-0CF3-A63D-A79AB6C13681}"/>
          </ac:spMkLst>
        </pc:spChg>
        <pc:picChg chg="add mod">
          <ac:chgData name="Nicole Lemmo Saini" userId="6a03ec24-9619-41c8-8e38-b8410d286849" providerId="ADAL" clId="{167A2934-98E1-4D32-A53B-E72E8632CD73}" dt="2022-08-10T20:53:39.432" v="19"/>
          <ac:picMkLst>
            <pc:docMk/>
            <pc:sldMk cId="2503161101" sldId="288"/>
            <ac:picMk id="4" creationId="{6164DB8D-1555-9D3B-C09C-0251E432FE2F}"/>
          </ac:picMkLst>
        </pc:picChg>
      </pc:sldChg>
      <pc:sldChg chg="addSp modSp new mod">
        <pc:chgData name="Nicole Lemmo Saini" userId="6a03ec24-9619-41c8-8e38-b8410d286849" providerId="ADAL" clId="{167A2934-98E1-4D32-A53B-E72E8632CD73}" dt="2022-08-10T20:57:30.443" v="45" actId="1076"/>
        <pc:sldMkLst>
          <pc:docMk/>
          <pc:sldMk cId="1881186285" sldId="289"/>
        </pc:sldMkLst>
        <pc:spChg chg="mod">
          <ac:chgData name="Nicole Lemmo Saini" userId="6a03ec24-9619-41c8-8e38-b8410d286849" providerId="ADAL" clId="{167A2934-98E1-4D32-A53B-E72E8632CD73}" dt="2022-08-10T20:56:58.661" v="37" actId="255"/>
          <ac:spMkLst>
            <pc:docMk/>
            <pc:sldMk cId="1881186285" sldId="289"/>
            <ac:spMk id="2" creationId="{71883D65-8235-CFBA-25B1-1A5A354EA1E8}"/>
          </ac:spMkLst>
        </pc:spChg>
        <pc:spChg chg="mod">
          <ac:chgData name="Nicole Lemmo Saini" userId="6a03ec24-9619-41c8-8e38-b8410d286849" providerId="ADAL" clId="{167A2934-98E1-4D32-A53B-E72E8632CD73}" dt="2022-08-10T20:57:17.015" v="42" actId="20577"/>
          <ac:spMkLst>
            <pc:docMk/>
            <pc:sldMk cId="1881186285" sldId="289"/>
            <ac:spMk id="3" creationId="{059BAEDD-27D1-1104-F574-91F6533D5EC1}"/>
          </ac:spMkLst>
        </pc:spChg>
        <pc:spChg chg="add mod">
          <ac:chgData name="Nicole Lemmo Saini" userId="6a03ec24-9619-41c8-8e38-b8410d286849" providerId="ADAL" clId="{167A2934-98E1-4D32-A53B-E72E8632CD73}" dt="2022-08-10T20:57:30.443" v="45" actId="1076"/>
          <ac:spMkLst>
            <pc:docMk/>
            <pc:sldMk cId="1881186285" sldId="289"/>
            <ac:spMk id="4" creationId="{6A762097-B4BE-BE5F-04D6-652566C0729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15DC-BE5B-B417-715B-6F65DFBD4B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50ACF1-122A-975E-ACA9-D4F824A88A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256767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267E0-FA99-DF8B-FD66-5ACDE6D3C5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EE9BFE-C6FF-A10A-36A3-4257D5954D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C852F6-60AE-9CC0-BF4A-0D493314AE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6367C1-9474-6D59-E6EB-D019F615E837}"/>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6" name="Footer Placeholder 5">
            <a:extLst>
              <a:ext uri="{FF2B5EF4-FFF2-40B4-BE49-F238E27FC236}">
                <a16:creationId xmlns:a16="http://schemas.microsoft.com/office/drawing/2014/main" id="{778D6B74-8370-AE1E-733F-2E9ECE90190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A764F47-3F69-84F7-C8C2-DEF22DAB4D78}"/>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290411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0F20-8C0B-4235-58EF-6292A82040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4D990D-5085-4B73-2B23-52E60688B0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E79C2-5AC7-C634-F8E9-6DA9DA54B7B5}"/>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5" name="Footer Placeholder 4">
            <a:extLst>
              <a:ext uri="{FF2B5EF4-FFF2-40B4-BE49-F238E27FC236}">
                <a16:creationId xmlns:a16="http://schemas.microsoft.com/office/drawing/2014/main" id="{8743E18C-972A-98F2-7B12-54B37782892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B79C9AA-CEFE-D482-5278-5537A1455A6C}"/>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1873556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085BCB-D445-3C85-0D47-5DA7CD33DF82}"/>
              </a:ext>
            </a:extLst>
          </p:cNvPr>
          <p:cNvSpPr/>
          <p:nvPr/>
        </p:nvSpPr>
        <p:spPr>
          <a:xfrm>
            <a:off x="0" y="365126"/>
            <a:ext cx="12192000" cy="1050720"/>
          </a:xfrm>
          <a:prstGeom prst="rect">
            <a:avLst/>
          </a:prstGeom>
          <a:solidFill>
            <a:srgbClr val="9ACAEB"/>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BA845-0818-A254-D09D-4628FBAD94E8}"/>
              </a:ext>
            </a:extLst>
          </p:cNvPr>
          <p:cNvSpPr>
            <a:spLocks noGrp="1"/>
          </p:cNvSpPr>
          <p:nvPr>
            <p:ph type="title"/>
          </p:nvPr>
        </p:nvSpPr>
        <p:spPr/>
        <p:txBody>
          <a:bodyPr/>
          <a:lstStyle>
            <a:lvl1pPr>
              <a:defRPr>
                <a:solidFill>
                  <a:srgbClr val="002856"/>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1E307F-0D2E-E65D-9AB6-B0857800E9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05CBF-ED9C-C7AA-6162-95E06F16E345}"/>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5" name="Footer Placeholder 4">
            <a:extLst>
              <a:ext uri="{FF2B5EF4-FFF2-40B4-BE49-F238E27FC236}">
                <a16:creationId xmlns:a16="http://schemas.microsoft.com/office/drawing/2014/main" id="{9923B256-1826-9829-B5C0-8A91D766D31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981041B-3A1A-0826-4478-EF2D39D666A4}"/>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48311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64BE-BBCC-298E-28D9-72D0470D3A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CB11B6-D557-2D91-B578-0F54DCCEBD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97005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9BC8EEA-E752-A717-0FCA-A5C40A7F860C}"/>
              </a:ext>
            </a:extLst>
          </p:cNvPr>
          <p:cNvSpPr/>
          <p:nvPr/>
        </p:nvSpPr>
        <p:spPr>
          <a:xfrm>
            <a:off x="0" y="365125"/>
            <a:ext cx="12192000" cy="1325563"/>
          </a:xfrm>
          <a:prstGeom prst="rect">
            <a:avLst/>
          </a:prstGeom>
          <a:solidFill>
            <a:srgbClr val="9ACAEB"/>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DCB4BD-2149-DCFF-D8B4-D98451F883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9D6590-39E8-C09A-03DC-2708748ABBCA}"/>
              </a:ext>
            </a:extLst>
          </p:cNvPr>
          <p:cNvSpPr>
            <a:spLocks noGrp="1"/>
          </p:cNvSpPr>
          <p:nvPr>
            <p:ph sz="half" idx="1"/>
          </p:nvPr>
        </p:nvSpPr>
        <p:spPr>
          <a:xfrm>
            <a:off x="838200" y="1825625"/>
            <a:ext cx="5181600" cy="40933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6B99A0-94E4-B9AE-4879-EE88B7D6CAEB}"/>
              </a:ext>
            </a:extLst>
          </p:cNvPr>
          <p:cNvSpPr>
            <a:spLocks noGrp="1"/>
          </p:cNvSpPr>
          <p:nvPr>
            <p:ph sz="half" idx="2"/>
          </p:nvPr>
        </p:nvSpPr>
        <p:spPr>
          <a:xfrm>
            <a:off x="6172200" y="1825625"/>
            <a:ext cx="5181600" cy="40933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970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7" name="Wave 6">
            <a:extLst>
              <a:ext uri="{FF2B5EF4-FFF2-40B4-BE49-F238E27FC236}">
                <a16:creationId xmlns:a16="http://schemas.microsoft.com/office/drawing/2014/main" id="{3291752C-0CA0-53BD-F815-EC20F6E961D7}"/>
              </a:ext>
            </a:extLst>
          </p:cNvPr>
          <p:cNvSpPr/>
          <p:nvPr/>
        </p:nvSpPr>
        <p:spPr>
          <a:xfrm>
            <a:off x="569561" y="1587294"/>
            <a:ext cx="3429002" cy="1591597"/>
          </a:xfrm>
          <a:prstGeom prst="wave">
            <a:avLst/>
          </a:prstGeom>
          <a:solidFill>
            <a:srgbClr val="002856"/>
          </a:solidFill>
          <a:ln>
            <a:solidFill>
              <a:srgbClr val="0028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5B1A4E-0AE1-E592-3682-5E9C17DEA9DF}"/>
              </a:ext>
            </a:extLst>
          </p:cNvPr>
          <p:cNvSpPr/>
          <p:nvPr/>
        </p:nvSpPr>
        <p:spPr>
          <a:xfrm>
            <a:off x="569561" y="0"/>
            <a:ext cx="3429002" cy="2290916"/>
          </a:xfrm>
          <a:prstGeom prst="rect">
            <a:avLst/>
          </a:prstGeom>
          <a:solidFill>
            <a:srgbClr val="002856"/>
          </a:solidFill>
          <a:ln>
            <a:solidFill>
              <a:srgbClr val="0028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2275CB22-72A2-2376-09C0-DFB256F38790}"/>
              </a:ext>
            </a:extLst>
          </p:cNvPr>
          <p:cNvSpPr>
            <a:spLocks noGrp="1"/>
          </p:cNvSpPr>
          <p:nvPr>
            <p:ph type="body" sz="quarter" idx="13"/>
          </p:nvPr>
        </p:nvSpPr>
        <p:spPr>
          <a:xfrm>
            <a:off x="993775" y="384175"/>
            <a:ext cx="2587625" cy="2162175"/>
          </a:xfrm>
        </p:spPr>
        <p:txBody>
          <a:bodyPr>
            <a:normAutofit/>
          </a:bodyPr>
          <a:lstStyle>
            <a:lvl1pPr marL="0" indent="0">
              <a:buNone/>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2" name="Media Placeholder 11">
            <a:extLst>
              <a:ext uri="{FF2B5EF4-FFF2-40B4-BE49-F238E27FC236}">
                <a16:creationId xmlns:a16="http://schemas.microsoft.com/office/drawing/2014/main" id="{36C4486B-9DBD-22BE-3DD7-D21A6E4CD1AB}"/>
              </a:ext>
            </a:extLst>
          </p:cNvPr>
          <p:cNvSpPr>
            <a:spLocks noGrp="1"/>
          </p:cNvSpPr>
          <p:nvPr>
            <p:ph type="media" sz="quarter" idx="14"/>
          </p:nvPr>
        </p:nvSpPr>
        <p:spPr>
          <a:xfrm>
            <a:off x="4326195" y="1857580"/>
            <a:ext cx="7578468" cy="3854962"/>
          </a:xfrm>
        </p:spPr>
        <p:txBody>
          <a:bodyPr/>
          <a:lstStyle/>
          <a:p>
            <a:r>
              <a:rPr lang="en-US"/>
              <a:t>Click icon to add media</a:t>
            </a:r>
          </a:p>
        </p:txBody>
      </p:sp>
    </p:spTree>
    <p:extLst>
      <p:ext uri="{BB962C8B-B14F-4D97-AF65-F5344CB8AC3E}">
        <p14:creationId xmlns:p14="http://schemas.microsoft.com/office/powerpoint/2010/main" val="4205019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C293-C04A-608E-E907-ACF4B5D650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170992-5C6C-EDB9-DBFF-5B49DB5EB3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CAFB13-B577-5EF5-F116-72025BF13801}"/>
              </a:ext>
            </a:extLst>
          </p:cNvPr>
          <p:cNvSpPr>
            <a:spLocks noGrp="1"/>
          </p:cNvSpPr>
          <p:nvPr>
            <p:ph sz="half" idx="2"/>
          </p:nvPr>
        </p:nvSpPr>
        <p:spPr>
          <a:xfrm>
            <a:off x="839788" y="2505075"/>
            <a:ext cx="5157787" cy="344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FBF3AA-ADD0-E021-2B0A-1BF4FB40DC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71BB76-A410-EF0F-AC03-1410213B35E5}"/>
              </a:ext>
            </a:extLst>
          </p:cNvPr>
          <p:cNvSpPr>
            <a:spLocks noGrp="1"/>
          </p:cNvSpPr>
          <p:nvPr>
            <p:ph sz="quarter" idx="4"/>
          </p:nvPr>
        </p:nvSpPr>
        <p:spPr>
          <a:xfrm>
            <a:off x="6172200" y="2505075"/>
            <a:ext cx="5183188" cy="344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4264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01FB8-5939-BB97-04F8-11D99C102B2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20865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BC378-91CD-AD94-700A-BBBFE1904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C7C303-3DDC-D3E3-8D54-6F1CB3999B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7CA18-DE53-0D51-59C2-852C53E25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8D1B09-8167-83C7-A9D4-1991014CFA77}"/>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6" name="Footer Placeholder 5">
            <a:extLst>
              <a:ext uri="{FF2B5EF4-FFF2-40B4-BE49-F238E27FC236}">
                <a16:creationId xmlns:a16="http://schemas.microsoft.com/office/drawing/2014/main" id="{B98B48DB-9F6B-6BD6-913F-C44A9EB4B74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D1BF11F-C3A8-7A2D-563F-511BE731A4D5}"/>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2252622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555AFE-4DE5-971D-C4FB-32BF73F10B06}"/>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3" name="Footer Placeholder 2">
            <a:extLst>
              <a:ext uri="{FF2B5EF4-FFF2-40B4-BE49-F238E27FC236}">
                <a16:creationId xmlns:a16="http://schemas.microsoft.com/office/drawing/2014/main" id="{62E12545-EFD4-3AD2-C7E2-A92E0551534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A7548740-594C-68F9-D985-91EF3C0E760B}"/>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
        <p:nvSpPr>
          <p:cNvPr id="5" name="Rectangle 4">
            <a:extLst>
              <a:ext uri="{FF2B5EF4-FFF2-40B4-BE49-F238E27FC236}">
                <a16:creationId xmlns:a16="http://schemas.microsoft.com/office/drawing/2014/main" id="{97490716-2A7E-10E0-009C-50B8C9A3E86F}"/>
              </a:ext>
            </a:extLst>
          </p:cNvPr>
          <p:cNvSpPr/>
          <p:nvPr/>
        </p:nvSpPr>
        <p:spPr>
          <a:xfrm>
            <a:off x="265470" y="353962"/>
            <a:ext cx="7806813" cy="2133600"/>
          </a:xfrm>
          <a:prstGeom prst="rect">
            <a:avLst/>
          </a:prstGeom>
          <a:solidFill>
            <a:srgbClr val="002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07A01C5-C3F3-FFBF-C8D5-F768FF1FC00F}"/>
              </a:ext>
            </a:extLst>
          </p:cNvPr>
          <p:cNvSpPr/>
          <p:nvPr/>
        </p:nvSpPr>
        <p:spPr>
          <a:xfrm>
            <a:off x="265469" y="2694039"/>
            <a:ext cx="7806813" cy="3185650"/>
          </a:xfrm>
          <a:prstGeom prst="rect">
            <a:avLst/>
          </a:prstGeom>
          <a:solidFill>
            <a:srgbClr val="9ACAEB"/>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91F6960-3230-2E19-065E-B7392DEBD781}"/>
              </a:ext>
            </a:extLst>
          </p:cNvPr>
          <p:cNvSpPr/>
          <p:nvPr/>
        </p:nvSpPr>
        <p:spPr>
          <a:xfrm>
            <a:off x="8239433" y="353962"/>
            <a:ext cx="3687097" cy="5525727"/>
          </a:xfrm>
          <a:prstGeom prst="rect">
            <a:avLst/>
          </a:prstGeom>
          <a:solidFill>
            <a:srgbClr val="002856"/>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0D9ED284-2895-C2DA-B8EE-BA74BA69D0A2}"/>
              </a:ext>
            </a:extLst>
          </p:cNvPr>
          <p:cNvSpPr>
            <a:spLocks noGrp="1"/>
          </p:cNvSpPr>
          <p:nvPr>
            <p:ph type="body" sz="quarter" idx="13"/>
          </p:nvPr>
        </p:nvSpPr>
        <p:spPr>
          <a:xfrm>
            <a:off x="545406" y="1137239"/>
            <a:ext cx="7246938" cy="969041"/>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3" name="Text Placeholder 9">
            <a:extLst>
              <a:ext uri="{FF2B5EF4-FFF2-40B4-BE49-F238E27FC236}">
                <a16:creationId xmlns:a16="http://schemas.microsoft.com/office/drawing/2014/main" id="{F6E67595-C628-B4B6-4F81-084BD3CAFC7F}"/>
              </a:ext>
            </a:extLst>
          </p:cNvPr>
          <p:cNvSpPr>
            <a:spLocks noGrp="1"/>
          </p:cNvSpPr>
          <p:nvPr>
            <p:ph type="body" sz="quarter" idx="14"/>
          </p:nvPr>
        </p:nvSpPr>
        <p:spPr>
          <a:xfrm>
            <a:off x="8610600" y="1081548"/>
            <a:ext cx="2981632" cy="4413992"/>
          </a:xfrm>
        </p:spPr>
        <p:txBody>
          <a:bodyPr>
            <a:normAutofit/>
          </a:bodyPr>
          <a:lstStyle>
            <a:lvl1pPr marL="0" indent="0">
              <a:buNone/>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65094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7FFCD-7FE2-66A2-636F-5644721E277D}"/>
              </a:ext>
            </a:extLst>
          </p:cNvPr>
          <p:cNvSpPr/>
          <p:nvPr/>
        </p:nvSpPr>
        <p:spPr>
          <a:xfrm>
            <a:off x="0" y="6176963"/>
            <a:ext cx="12192000" cy="681038"/>
          </a:xfrm>
          <a:prstGeom prst="rect">
            <a:avLst/>
          </a:prstGeom>
          <a:solidFill>
            <a:srgbClr val="002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88FDBDFB-6B57-D788-1B78-2F92D66253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E714D8-4812-44AB-DA83-041AC2D865C4}"/>
              </a:ext>
            </a:extLst>
          </p:cNvPr>
          <p:cNvSpPr>
            <a:spLocks noGrp="1"/>
          </p:cNvSpPr>
          <p:nvPr>
            <p:ph type="body" idx="1"/>
          </p:nvPr>
        </p:nvSpPr>
        <p:spPr>
          <a:xfrm>
            <a:off x="838200" y="1825625"/>
            <a:ext cx="10515600" cy="3896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A picture containing text, clipart&#10;&#10;Description automatically generated">
            <a:extLst>
              <a:ext uri="{FF2B5EF4-FFF2-40B4-BE49-F238E27FC236}">
                <a16:creationId xmlns:a16="http://schemas.microsoft.com/office/drawing/2014/main" id="{43F2B541-AADE-54B9-8E57-73EE2134B2B5}"/>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024284" y="6356350"/>
            <a:ext cx="2143432" cy="452449"/>
          </a:xfrm>
          <a:prstGeom prst="rect">
            <a:avLst/>
          </a:prstGeom>
        </p:spPr>
      </p:pic>
      <p:pic>
        <p:nvPicPr>
          <p:cNvPr id="11" name="Picture 10" descr="Graphical user interface, text&#10;&#10;Description automatically generated">
            <a:extLst>
              <a:ext uri="{FF2B5EF4-FFF2-40B4-BE49-F238E27FC236}">
                <a16:creationId xmlns:a16="http://schemas.microsoft.com/office/drawing/2014/main" id="{DB1529AD-5C10-651D-A767-96334B1B7C4F}"/>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661776" y="6203893"/>
            <a:ext cx="2640847" cy="670038"/>
          </a:xfrm>
          <a:prstGeom prst="rect">
            <a:avLst/>
          </a:prstGeom>
        </p:spPr>
      </p:pic>
      <p:pic>
        <p:nvPicPr>
          <p:cNvPr id="13" name="Picture 12" descr="Logo, company name&#10;&#10;Description automatically generated">
            <a:extLst>
              <a:ext uri="{FF2B5EF4-FFF2-40B4-BE49-F238E27FC236}">
                <a16:creationId xmlns:a16="http://schemas.microsoft.com/office/drawing/2014/main" id="{360B4163-1C26-63EC-FD03-DF459784851D}"/>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661429" y="6243261"/>
            <a:ext cx="577757" cy="591302"/>
          </a:xfrm>
          <a:prstGeom prst="rect">
            <a:avLst/>
          </a:prstGeom>
        </p:spPr>
      </p:pic>
    </p:spTree>
    <p:extLst>
      <p:ext uri="{BB962C8B-B14F-4D97-AF65-F5344CB8AC3E}">
        <p14:creationId xmlns:p14="http://schemas.microsoft.com/office/powerpoint/2010/main" val="2018802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energystar.gov/buildings/building_recogni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epa.gov/dera/reducing-diesel-emissions-school-buses#idl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energystar.gov/buildings/building_recognition" TargetMode="External"/><Relationship Id="rId2" Type="http://schemas.openxmlformats.org/officeDocument/2006/relationships/hyperlink" Target="https://www.energystar.gov/buildings/save_energy_commercial_building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epa.gov/climate-change/what-you-can-do-about-climate-change" TargetMode="Externa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nergystar.gov/about?s=footer" TargetMode="External"/><Relationship Id="rId2" Type="http://schemas.openxmlformats.org/officeDocument/2006/relationships/hyperlink" Target="https://www.nature.org/en-us/get-involved/how-to-help/carbon-footprint-calculato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P8Oo1RfRrhI"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nergystar.gov/productfind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1D151-F86E-3C41-E6BE-E6C3446078DA}"/>
              </a:ext>
            </a:extLst>
          </p:cNvPr>
          <p:cNvSpPr>
            <a:spLocks noGrp="1"/>
          </p:cNvSpPr>
          <p:nvPr>
            <p:ph type="ctrTitle"/>
          </p:nvPr>
        </p:nvSpPr>
        <p:spPr>
          <a:xfrm>
            <a:off x="387275" y="1122363"/>
            <a:ext cx="11424621" cy="2387600"/>
          </a:xfrm>
        </p:spPr>
        <p:txBody>
          <a:bodyPr>
            <a:noAutofit/>
          </a:bodyPr>
          <a:lstStyle/>
          <a:p>
            <a:r>
              <a:rPr lang="en-US" sz="7200" b="1">
                <a:latin typeface="+mn-lt"/>
              </a:rPr>
              <a:t>Pledge to be a Climate Superstar</a:t>
            </a:r>
          </a:p>
        </p:txBody>
      </p:sp>
      <p:sp>
        <p:nvSpPr>
          <p:cNvPr id="3" name="Subtitle 2">
            <a:extLst>
              <a:ext uri="{FF2B5EF4-FFF2-40B4-BE49-F238E27FC236}">
                <a16:creationId xmlns:a16="http://schemas.microsoft.com/office/drawing/2014/main" id="{6FD68D68-B1B1-0B7B-1BA9-89268D2C4D48}"/>
              </a:ext>
            </a:extLst>
          </p:cNvPr>
          <p:cNvSpPr>
            <a:spLocks noGrp="1"/>
          </p:cNvSpPr>
          <p:nvPr>
            <p:ph type="subTitle" idx="1"/>
          </p:nvPr>
        </p:nvSpPr>
        <p:spPr/>
        <p:txBody>
          <a:bodyPr>
            <a:normAutofit lnSpcReduction="10000"/>
          </a:bodyPr>
          <a:lstStyle/>
          <a:p>
            <a:r>
              <a:rPr lang="en-US" sz="6000"/>
              <a:t>2022 Climate Superstars Task #10</a:t>
            </a:r>
          </a:p>
        </p:txBody>
      </p:sp>
    </p:spTree>
    <p:extLst>
      <p:ext uri="{BB962C8B-B14F-4D97-AF65-F5344CB8AC3E}">
        <p14:creationId xmlns:p14="http://schemas.microsoft.com/office/powerpoint/2010/main" val="306541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a:latin typeface="+mn-lt"/>
              </a:rPr>
              <a:t>Actions at School</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838200" y="1616359"/>
            <a:ext cx="10515600" cy="3896749"/>
          </a:xfrm>
        </p:spPr>
        <p:txBody>
          <a:bodyPr>
            <a:noAutofit/>
          </a:bodyPr>
          <a:lstStyle/>
          <a:p>
            <a:pPr marL="0" marR="0" indent="0">
              <a:lnSpc>
                <a:spcPct val="115000"/>
              </a:lnSpc>
              <a:spcBef>
                <a:spcPts val="0"/>
              </a:spcBef>
              <a:spcAft>
                <a:spcPts val="1000"/>
              </a:spcAft>
              <a:buNone/>
            </a:pPr>
            <a:r>
              <a:rPr lang="en-US" sz="2200" dirty="0">
                <a:effectLst/>
                <a:ea typeface="Arial" panose="020B0604020202020204" pitchFamily="34" charset="0"/>
              </a:rPr>
              <a:t>You can make a big difference at school by picking actions that you and your community can do right away to reduce energy use.</a:t>
            </a:r>
          </a:p>
          <a:p>
            <a:pPr marL="0" indent="0">
              <a:lnSpc>
                <a:spcPct val="115000"/>
              </a:lnSpc>
              <a:spcBef>
                <a:spcPts val="0"/>
              </a:spcBef>
              <a:spcAft>
                <a:spcPts val="1000"/>
              </a:spcAft>
              <a:buNone/>
            </a:pPr>
            <a:r>
              <a:rPr lang="en-US" sz="2200" b="1" dirty="0">
                <a:effectLst/>
                <a:ea typeface="Arial" panose="020B0604020202020204" pitchFamily="34" charset="0"/>
              </a:rPr>
              <a:t>Energy </a:t>
            </a:r>
          </a:p>
          <a:p>
            <a:pPr marL="457200" lvl="1">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Share ways that you can save energy at your school like turning off lights in classrooms and printers and computers when not in use. </a:t>
            </a:r>
          </a:p>
          <a:p>
            <a:pPr marL="457200" lvl="1">
              <a:lnSpc>
                <a:spcPct val="115000"/>
              </a:lnSpc>
              <a:spcBef>
                <a:spcPts val="0"/>
              </a:spcBef>
              <a:spcAft>
                <a:spcPts val="1000"/>
              </a:spcAft>
              <a:buFont typeface="Wingdings" panose="05000000000000000000" pitchFamily="2" charset="2"/>
              <a:buChar char="§"/>
            </a:pPr>
            <a:r>
              <a:rPr lang="en-US" sz="2200" dirty="0">
                <a:ea typeface="Arial" panose="020B0604020202020204" pitchFamily="34" charset="0"/>
              </a:rPr>
              <a:t>Print less and use </a:t>
            </a:r>
            <a:r>
              <a:rPr lang="en-US" sz="2200" dirty="0">
                <a:effectLst/>
                <a:ea typeface="Arial" panose="020B0604020202020204" pitchFamily="34" charset="0"/>
              </a:rPr>
              <a:t>2-sided printing to save energy – and paper. </a:t>
            </a:r>
          </a:p>
          <a:p>
            <a:pPr marL="457200" lvl="1">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Talk to your principal about joining the </a:t>
            </a:r>
            <a:r>
              <a:rPr lang="en-US" sz="2200" dirty="0">
                <a:effectLst/>
                <a:ea typeface="Arial" panose="020B0604020202020204" pitchFamily="34" charset="0"/>
                <a:hlinkClick r:id="rId2"/>
              </a:rPr>
              <a:t>ENERGY STAR® Building program</a:t>
            </a:r>
            <a:r>
              <a:rPr lang="en-US" sz="2200" dirty="0">
                <a:effectLst/>
                <a:ea typeface="Arial" panose="020B0604020202020204" pitchFamily="34" charset="0"/>
              </a:rPr>
              <a:t>.</a:t>
            </a:r>
          </a:p>
        </p:txBody>
      </p:sp>
    </p:spTree>
    <p:extLst>
      <p:ext uri="{BB962C8B-B14F-4D97-AF65-F5344CB8AC3E}">
        <p14:creationId xmlns:p14="http://schemas.microsoft.com/office/powerpoint/2010/main" val="3791631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a:latin typeface="+mn-lt"/>
              </a:rPr>
              <a:t>Actions at School (continued)</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p:txBody>
          <a:bodyPr>
            <a:noAutofit/>
          </a:bodyPr>
          <a:lstStyle/>
          <a:p>
            <a:pPr marL="0" indent="0">
              <a:lnSpc>
                <a:spcPct val="115000"/>
              </a:lnSpc>
              <a:spcBef>
                <a:spcPts val="0"/>
              </a:spcBef>
              <a:spcAft>
                <a:spcPts val="1000"/>
              </a:spcAft>
              <a:buNone/>
            </a:pPr>
            <a:r>
              <a:rPr lang="en-US" sz="2200" b="1">
                <a:effectLst/>
                <a:ea typeface="Arial" panose="020B0604020202020204" pitchFamily="34" charset="0"/>
              </a:rPr>
              <a:t>Transportation</a:t>
            </a:r>
            <a:r>
              <a:rPr lang="en-US" sz="2200">
                <a:effectLst/>
                <a:ea typeface="Arial" panose="020B0604020202020204" pitchFamily="34" charset="0"/>
              </a:rPr>
              <a:t> - Pledge to use greener transportation whenever you can. </a:t>
            </a:r>
          </a:p>
          <a:p>
            <a:pPr marL="457200" lvl="1">
              <a:lnSpc>
                <a:spcPct val="115000"/>
              </a:lnSpc>
              <a:spcBef>
                <a:spcPts val="0"/>
              </a:spcBef>
              <a:spcAft>
                <a:spcPts val="1000"/>
              </a:spcAft>
              <a:buFont typeface="Wingdings" panose="05000000000000000000" pitchFamily="2" charset="2"/>
              <a:buChar char="§"/>
            </a:pPr>
            <a:r>
              <a:rPr lang="en-US" sz="2200">
                <a:effectLst/>
                <a:ea typeface="Arial" panose="020B0604020202020204" pitchFamily="34" charset="0"/>
              </a:rPr>
              <a:t>If you have the option to walk or ride your bicycle to school, that is the best choice. </a:t>
            </a:r>
          </a:p>
          <a:p>
            <a:pPr marL="457200" lvl="1">
              <a:lnSpc>
                <a:spcPct val="115000"/>
              </a:lnSpc>
              <a:spcBef>
                <a:spcPts val="0"/>
              </a:spcBef>
              <a:spcAft>
                <a:spcPts val="1000"/>
              </a:spcAft>
              <a:buFont typeface="Wingdings" panose="05000000000000000000" pitchFamily="2" charset="2"/>
              <a:buChar char="§"/>
            </a:pPr>
            <a:r>
              <a:rPr lang="en-US" sz="2200">
                <a:effectLst/>
                <a:ea typeface="Arial" panose="020B0604020202020204" pitchFamily="34" charset="0"/>
              </a:rPr>
              <a:t>If you take the bus, does your school know about the </a:t>
            </a:r>
            <a:r>
              <a:rPr lang="en-US" sz="2200">
                <a:effectLst/>
                <a:ea typeface="Arial" panose="020B0604020202020204" pitchFamily="34" charset="0"/>
                <a:hlinkClick r:id="rId2"/>
              </a:rPr>
              <a:t>EPA’s Clean School Bus program</a:t>
            </a:r>
            <a:r>
              <a:rPr lang="en-US" sz="2200">
                <a:effectLst/>
                <a:ea typeface="Arial" panose="020B0604020202020204" pitchFamily="34" charset="0"/>
              </a:rPr>
              <a:t>?</a:t>
            </a:r>
          </a:p>
          <a:p>
            <a:pPr marL="457200" lvl="1">
              <a:lnSpc>
                <a:spcPct val="115000"/>
              </a:lnSpc>
              <a:spcBef>
                <a:spcPts val="0"/>
              </a:spcBef>
              <a:spcAft>
                <a:spcPts val="1000"/>
              </a:spcAft>
              <a:buFont typeface="Wingdings" panose="05000000000000000000" pitchFamily="2" charset="2"/>
              <a:buChar char="§"/>
            </a:pPr>
            <a:r>
              <a:rPr lang="en-US" sz="2200">
                <a:ea typeface="Arial" panose="020B0604020202020204" pitchFamily="34" charset="0"/>
              </a:rPr>
              <a:t>School districts can reduce school bus emissions by making sure that buses aren’t running the engine “warming up” when not actively driving, called idling. Reducing idling both for buses and cars is an important part of reducing emissions associated with driving.</a:t>
            </a:r>
          </a:p>
          <a:p>
            <a:pPr>
              <a:lnSpc>
                <a:spcPct val="115000"/>
              </a:lnSpc>
              <a:spcBef>
                <a:spcPts val="0"/>
              </a:spcBef>
              <a:spcAft>
                <a:spcPts val="1000"/>
              </a:spcAft>
              <a:buFont typeface="Wingdings" panose="05000000000000000000" pitchFamily="2" charset="2"/>
              <a:buChar char="§"/>
            </a:pPr>
            <a:endParaRPr lang="en-US" sz="2200">
              <a:effectLst/>
              <a:ea typeface="Arial" panose="020B0604020202020204" pitchFamily="34" charset="0"/>
            </a:endParaRPr>
          </a:p>
        </p:txBody>
      </p:sp>
    </p:spTree>
    <p:extLst>
      <p:ext uri="{BB962C8B-B14F-4D97-AF65-F5344CB8AC3E}">
        <p14:creationId xmlns:p14="http://schemas.microsoft.com/office/powerpoint/2010/main" val="3285457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dirty="0">
                <a:latin typeface="+mn-lt"/>
              </a:rPr>
              <a:t>Actions at School</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838200" y="1575405"/>
            <a:ext cx="10740656" cy="4293768"/>
          </a:xfrm>
        </p:spPr>
        <p:txBody>
          <a:bodyPr>
            <a:noAutofit/>
          </a:bodyPr>
          <a:lstStyle/>
          <a:p>
            <a:pPr marL="0" marR="0" indent="0">
              <a:lnSpc>
                <a:spcPct val="115000"/>
              </a:lnSpc>
              <a:spcBef>
                <a:spcPts val="0"/>
              </a:spcBef>
              <a:spcAft>
                <a:spcPts val="1000"/>
              </a:spcAft>
              <a:buNone/>
            </a:pPr>
            <a:r>
              <a:rPr lang="en-US" sz="2000" b="1" dirty="0">
                <a:effectLst/>
                <a:ea typeface="Arial" panose="020B0604020202020204" pitchFamily="34" charset="0"/>
              </a:rPr>
              <a:t>Practice the Three R’s</a:t>
            </a:r>
            <a:r>
              <a:rPr lang="en-US" sz="2000" dirty="0">
                <a:effectLst/>
                <a:ea typeface="Arial" panose="020B0604020202020204" pitchFamily="34" charset="0"/>
              </a:rPr>
              <a:t> - Just like what you learned about practicing the Three R’s at home, these same lessons apply at school. </a:t>
            </a:r>
          </a:p>
          <a:p>
            <a:pPr marL="457200" lvl="1">
              <a:lnSpc>
                <a:spcPct val="115000"/>
              </a:lnSpc>
              <a:spcBef>
                <a:spcPts val="0"/>
              </a:spcBef>
              <a:spcAft>
                <a:spcPts val="1000"/>
              </a:spcAft>
              <a:buFont typeface="Wingdings" panose="05000000000000000000" pitchFamily="2" charset="2"/>
              <a:buChar char="§"/>
            </a:pPr>
            <a:r>
              <a:rPr lang="en-US" sz="2000" b="1" dirty="0">
                <a:ea typeface="Arial" panose="020B0604020202020204" pitchFamily="34" charset="0"/>
              </a:rPr>
              <a:t>Reduce</a:t>
            </a:r>
            <a:r>
              <a:rPr lang="en-US" sz="2000" dirty="0">
                <a:ea typeface="Arial" panose="020B0604020202020204" pitchFamily="34" charset="0"/>
              </a:rPr>
              <a:t> waste by only taking what you need (e.g., not grabbing too many napkins).</a:t>
            </a:r>
          </a:p>
          <a:p>
            <a:pPr marL="457200" lvl="1">
              <a:lnSpc>
                <a:spcPct val="115000"/>
              </a:lnSpc>
              <a:spcBef>
                <a:spcPts val="0"/>
              </a:spcBef>
              <a:spcAft>
                <a:spcPts val="1000"/>
              </a:spcAft>
              <a:buFont typeface="Wingdings" panose="05000000000000000000" pitchFamily="2" charset="2"/>
              <a:buChar char="§"/>
            </a:pPr>
            <a:r>
              <a:rPr lang="en-US" sz="2000" dirty="0">
                <a:ea typeface="Arial" panose="020B0604020202020204" pitchFamily="34" charset="0"/>
              </a:rPr>
              <a:t>If you bring your lunch to school, use reusable containers whenever possible. </a:t>
            </a:r>
          </a:p>
          <a:p>
            <a:pPr marL="457200" lvl="1">
              <a:lnSpc>
                <a:spcPct val="115000"/>
              </a:lnSpc>
              <a:spcBef>
                <a:spcPts val="0"/>
              </a:spcBef>
              <a:spcAft>
                <a:spcPts val="1000"/>
              </a:spcAft>
              <a:buFont typeface="Wingdings" panose="05000000000000000000" pitchFamily="2" charset="2"/>
              <a:buChar char="§"/>
            </a:pPr>
            <a:r>
              <a:rPr lang="en-US" sz="2000" b="1" dirty="0">
                <a:effectLst/>
                <a:ea typeface="Arial" panose="020B0604020202020204" pitchFamily="34" charset="0"/>
              </a:rPr>
              <a:t>Reuse</a:t>
            </a:r>
            <a:r>
              <a:rPr lang="en-US" sz="2000" dirty="0">
                <a:effectLst/>
                <a:ea typeface="Arial" panose="020B0604020202020204" pitchFamily="34" charset="0"/>
              </a:rPr>
              <a:t> school materials from last year. What other items can you reuse or repurpose?</a:t>
            </a:r>
          </a:p>
          <a:p>
            <a:pPr marL="457200" lvl="1">
              <a:lnSpc>
                <a:spcPct val="115000"/>
              </a:lnSpc>
              <a:spcBef>
                <a:spcPts val="0"/>
              </a:spcBef>
              <a:spcAft>
                <a:spcPts val="1000"/>
              </a:spcAft>
              <a:buFont typeface="Wingdings" panose="05000000000000000000" pitchFamily="2" charset="2"/>
              <a:buChar char="§"/>
            </a:pPr>
            <a:r>
              <a:rPr lang="en-US" sz="2000" b="1" dirty="0">
                <a:ea typeface="Arial" panose="020B0604020202020204" pitchFamily="34" charset="0"/>
              </a:rPr>
              <a:t>Recycle</a:t>
            </a:r>
            <a:r>
              <a:rPr lang="en-US" sz="2000" dirty="0">
                <a:ea typeface="Arial" panose="020B0604020202020204" pitchFamily="34" charset="0"/>
              </a:rPr>
              <a:t> paper that you use in the classroom. See if your school community can reduce how much is printed out or adopt two-sided printing. </a:t>
            </a:r>
          </a:p>
          <a:p>
            <a:pPr marL="457200" lvl="1">
              <a:lnSpc>
                <a:spcPct val="115000"/>
              </a:lnSpc>
              <a:spcBef>
                <a:spcPts val="0"/>
              </a:spcBef>
              <a:spcAft>
                <a:spcPts val="1000"/>
              </a:spcAft>
              <a:buFont typeface="Wingdings" panose="05000000000000000000" pitchFamily="2" charset="2"/>
              <a:buChar char="§"/>
            </a:pPr>
            <a:r>
              <a:rPr lang="en-US" sz="2000" dirty="0">
                <a:ea typeface="Arial" panose="020B0604020202020204" pitchFamily="34" charset="0"/>
              </a:rPr>
              <a:t>Form a team to teach your peers about recycling and food composting. You could make posters to help teach and remind your classmates about what can be recycled and composted. You can inspire them to join you as a Climate Superstar</a:t>
            </a:r>
            <a:r>
              <a:rPr lang="en-US" sz="2200" dirty="0">
                <a:ea typeface="Arial" panose="020B0604020202020204" pitchFamily="34" charset="0"/>
              </a:rPr>
              <a:t>!</a:t>
            </a:r>
            <a:endParaRPr lang="en-US" sz="2200" dirty="0">
              <a:effectLst/>
              <a:ea typeface="Arial" panose="020B0604020202020204" pitchFamily="34" charset="0"/>
            </a:endParaRPr>
          </a:p>
        </p:txBody>
      </p:sp>
    </p:spTree>
    <p:extLst>
      <p:ext uri="{BB962C8B-B14F-4D97-AF65-F5344CB8AC3E}">
        <p14:creationId xmlns:p14="http://schemas.microsoft.com/office/powerpoint/2010/main" val="2254691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a:latin typeface="+mn-lt"/>
              </a:rPr>
              <a:t>Actions in your Community</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776785" y="1522645"/>
            <a:ext cx="10515600" cy="4351338"/>
          </a:xfrm>
        </p:spPr>
        <p:txBody>
          <a:bodyPr>
            <a:noAutofit/>
          </a:bodyPr>
          <a:lstStyle/>
          <a:p>
            <a:pPr marL="0" marR="0" indent="0">
              <a:lnSpc>
                <a:spcPct val="115000"/>
              </a:lnSpc>
              <a:spcBef>
                <a:spcPts val="0"/>
              </a:spcBef>
              <a:spcAft>
                <a:spcPts val="1000"/>
              </a:spcAft>
              <a:buNone/>
            </a:pPr>
            <a:r>
              <a:rPr lang="en-US" sz="2200" dirty="0">
                <a:effectLst/>
                <a:ea typeface="Arial" panose="020B0604020202020204" pitchFamily="34" charset="0"/>
              </a:rPr>
              <a:t>As a Climate Superstar, help others learn about how to reduce their overall energy use and support switching to greener energy sources.</a:t>
            </a:r>
          </a:p>
          <a:p>
            <a:pPr marR="0">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Teach your neighbors or your school plus other clubs that you are involved with steps they can take to reduce their own energy use. One idea is to create posters or flyers and post/distribute them around your neighborhood. Do you have other ideas for getting the word out? </a:t>
            </a:r>
          </a:p>
          <a:p>
            <a:pPr marR="0">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You and your classmates could contact your local utility company to support their programs to provide energy efficiency to income qualified customers – such as efficiency kits and ENERGY STAR® certified LED bulbs or making buildings, including theatres and stadiums more energy-efficient.</a:t>
            </a:r>
          </a:p>
        </p:txBody>
      </p:sp>
    </p:spTree>
    <p:extLst>
      <p:ext uri="{BB962C8B-B14F-4D97-AF65-F5344CB8AC3E}">
        <p14:creationId xmlns:p14="http://schemas.microsoft.com/office/powerpoint/2010/main" val="2369369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dirty="0">
                <a:latin typeface="+mn-lt"/>
              </a:rPr>
              <a:t>Actions in your Community</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838200" y="1536065"/>
            <a:ext cx="10515600" cy="4351338"/>
          </a:xfrm>
        </p:spPr>
        <p:txBody>
          <a:bodyPr>
            <a:noAutofit/>
          </a:bodyPr>
          <a:lstStyle/>
          <a:p>
            <a:pPr marR="0">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Talk to your parents about </a:t>
            </a:r>
            <a:r>
              <a:rPr lang="en-US" sz="2200" dirty="0">
                <a:effectLst/>
                <a:ea typeface="Arial" panose="020B0604020202020204" pitchFamily="34" charset="0"/>
                <a:hlinkClick r:id="rId2"/>
              </a:rPr>
              <a:t>saving energy at their workplaces</a:t>
            </a:r>
            <a:r>
              <a:rPr lang="en-US" sz="2200" dirty="0">
                <a:effectLst/>
                <a:ea typeface="Arial" panose="020B0604020202020204" pitchFamily="34" charset="0"/>
              </a:rPr>
              <a:t>. Their employer could join the </a:t>
            </a:r>
            <a:r>
              <a:rPr lang="en-US" sz="2200" dirty="0">
                <a:effectLst/>
                <a:ea typeface="Arial" panose="020B0604020202020204" pitchFamily="34" charset="0"/>
                <a:hlinkClick r:id="rId3"/>
              </a:rPr>
              <a:t>ENERGY STAR® Building program</a:t>
            </a:r>
            <a:r>
              <a:rPr lang="en-US" sz="2200" dirty="0">
                <a:effectLst/>
                <a:ea typeface="Arial" panose="020B0604020202020204" pitchFamily="34" charset="0"/>
              </a:rPr>
              <a:t>.</a:t>
            </a:r>
          </a:p>
          <a:p>
            <a:pPr marR="0">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Organize a neighborhood activity to support the environment such as a neighborhood cleanup, a recycling drive, setting up a local compost pile, or holding a “donation picnic” to collect items for donation. </a:t>
            </a:r>
            <a:r>
              <a:rPr lang="en-US" sz="2200">
                <a:effectLst/>
                <a:ea typeface="Arial" panose="020B0604020202020204" pitchFamily="34" charset="0"/>
              </a:rPr>
              <a:t>By getting more use out of household items, and keeping them out of landfills, your neighborhood can reduce greenhouse gases resulting from the manufacturing of new items.</a:t>
            </a:r>
          </a:p>
          <a:p>
            <a:pPr marR="0">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Support local efforts to increase renewable energy/green power options, such as wind and solar. Contact your local utility to learn what’s available.</a:t>
            </a:r>
          </a:p>
          <a:p>
            <a:pPr marR="0">
              <a:lnSpc>
                <a:spcPct val="115000"/>
              </a:lnSpc>
              <a:spcBef>
                <a:spcPts val="0"/>
              </a:spcBef>
              <a:spcAft>
                <a:spcPts val="1000"/>
              </a:spcAft>
              <a:buFont typeface="Wingdings" panose="05000000000000000000" pitchFamily="2" charset="2"/>
              <a:buChar char="§"/>
            </a:pPr>
            <a:endParaRPr lang="en-US" sz="2200" dirty="0">
              <a:effectLst/>
              <a:ea typeface="Arial" panose="020B0604020202020204" pitchFamily="34" charset="0"/>
            </a:endParaRPr>
          </a:p>
          <a:p>
            <a:pPr marL="0" marR="0" indent="0">
              <a:lnSpc>
                <a:spcPct val="115000"/>
              </a:lnSpc>
              <a:spcBef>
                <a:spcPts val="0"/>
              </a:spcBef>
              <a:spcAft>
                <a:spcPts val="1000"/>
              </a:spcAft>
              <a:buNone/>
            </a:pPr>
            <a:endParaRPr lang="en-US" sz="2200" dirty="0">
              <a:effectLst/>
              <a:ea typeface="Arial" panose="020B0604020202020204" pitchFamily="34" charset="0"/>
            </a:endParaRPr>
          </a:p>
        </p:txBody>
      </p:sp>
    </p:spTree>
    <p:extLst>
      <p:ext uri="{BB962C8B-B14F-4D97-AF65-F5344CB8AC3E}">
        <p14:creationId xmlns:p14="http://schemas.microsoft.com/office/powerpoint/2010/main" val="506852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883D65-8235-CFBA-25B1-1A5A354EA1E8}"/>
              </a:ext>
            </a:extLst>
          </p:cNvPr>
          <p:cNvSpPr>
            <a:spLocks noGrp="1"/>
          </p:cNvSpPr>
          <p:nvPr>
            <p:ph type="body" sz="quarter" idx="13"/>
          </p:nvPr>
        </p:nvSpPr>
        <p:spPr/>
        <p:txBody>
          <a:bodyPr>
            <a:normAutofit/>
          </a:bodyPr>
          <a:lstStyle/>
          <a:p>
            <a:r>
              <a:rPr lang="en-US" sz="4800" dirty="0">
                <a:solidFill>
                  <a:srgbClr val="FFFFFF"/>
                </a:solidFill>
              </a:rPr>
              <a:t>Action Item</a:t>
            </a:r>
            <a:endParaRPr lang="en-US" sz="4800" dirty="0"/>
          </a:p>
        </p:txBody>
      </p:sp>
      <p:sp>
        <p:nvSpPr>
          <p:cNvPr id="3" name="Text Placeholder 2">
            <a:extLst>
              <a:ext uri="{FF2B5EF4-FFF2-40B4-BE49-F238E27FC236}">
                <a16:creationId xmlns:a16="http://schemas.microsoft.com/office/drawing/2014/main" id="{059BAEDD-27D1-1104-F574-91F6533D5EC1}"/>
              </a:ext>
            </a:extLst>
          </p:cNvPr>
          <p:cNvSpPr>
            <a:spLocks noGrp="1"/>
          </p:cNvSpPr>
          <p:nvPr>
            <p:ph type="body" sz="quarter" idx="14"/>
          </p:nvPr>
        </p:nvSpPr>
        <p:spPr/>
        <p:txBody>
          <a:bodyPr/>
          <a:lstStyle/>
          <a:p>
            <a:pPr marL="0" indent="0" fontAlgn="base">
              <a:buNone/>
            </a:pPr>
            <a:r>
              <a:rPr lang="en-US" sz="2000" dirty="0">
                <a:solidFill>
                  <a:schemeClr val="bg1"/>
                </a:solidFill>
              </a:rPr>
              <a:t>For more ideas on what you can do to be a Climate Superstar, visit EPA’s </a:t>
            </a:r>
            <a:r>
              <a:rPr lang="en-US" sz="2000" dirty="0">
                <a:solidFill>
                  <a:schemeClr val="bg1"/>
                </a:solidFill>
                <a:hlinkClick r:id="rId2">
                  <a:extLst>
                    <a:ext uri="{A12FA001-AC4F-418D-AE19-62706E023703}">
                      <ahyp:hlinkClr xmlns:ahyp="http://schemas.microsoft.com/office/drawing/2018/hyperlinkcolor" val="tx"/>
                    </a:ext>
                  </a:extLst>
                </a:hlinkClick>
              </a:rPr>
              <a:t>Climate Change website</a:t>
            </a:r>
            <a:r>
              <a:rPr lang="en-US" sz="2000" dirty="0">
                <a:solidFill>
                  <a:schemeClr val="bg1"/>
                </a:solidFill>
              </a:rPr>
              <a:t>.</a:t>
            </a:r>
          </a:p>
          <a:p>
            <a:pPr marL="0" indent="0" fontAlgn="base">
              <a:buNone/>
            </a:pPr>
            <a:endParaRPr lang="en-US" sz="2000" dirty="0">
              <a:solidFill>
                <a:schemeClr val="bg1"/>
              </a:solidFill>
            </a:endParaRPr>
          </a:p>
          <a:p>
            <a:pPr marL="0" indent="0" fontAlgn="base">
              <a:buNone/>
            </a:pPr>
            <a:r>
              <a:rPr lang="en-US" sz="2000" dirty="0">
                <a:solidFill>
                  <a:schemeClr val="bg1"/>
                </a:solidFill>
              </a:rPr>
              <a:t>Pledge to join AY Young as a Climate Superstar!</a:t>
            </a:r>
          </a:p>
          <a:p>
            <a:pPr marL="0" indent="0" fontAlgn="base">
              <a:buNone/>
            </a:pPr>
            <a:r>
              <a:rPr lang="en-US" sz="2000" dirty="0">
                <a:solidFill>
                  <a:schemeClr val="bg1"/>
                </a:solidFill>
              </a:rPr>
              <a:t>Which actions will you pledge to take?</a:t>
            </a:r>
          </a:p>
          <a:p>
            <a:pPr marL="0" indent="0" fontAlgn="base">
              <a:buNone/>
            </a:pPr>
            <a:endParaRPr lang="en-US" sz="2000" dirty="0">
              <a:solidFill>
                <a:schemeClr val="bg1"/>
              </a:solidFill>
            </a:endParaRPr>
          </a:p>
          <a:p>
            <a:pPr marL="0" indent="0" fontAlgn="base">
              <a:buNone/>
            </a:pPr>
            <a:r>
              <a:rPr lang="en-US" sz="2000" dirty="0">
                <a:solidFill>
                  <a:schemeClr val="bg1"/>
                </a:solidFill>
              </a:rPr>
              <a:t>Check all that apply</a:t>
            </a:r>
            <a:endParaRPr lang="en-US" dirty="0"/>
          </a:p>
        </p:txBody>
      </p:sp>
      <p:sp>
        <p:nvSpPr>
          <p:cNvPr id="4" name="TextBox 3">
            <a:extLst>
              <a:ext uri="{FF2B5EF4-FFF2-40B4-BE49-F238E27FC236}">
                <a16:creationId xmlns:a16="http://schemas.microsoft.com/office/drawing/2014/main" id="{6A762097-B4BE-BE5F-04D6-652566C07294}"/>
              </a:ext>
            </a:extLst>
          </p:cNvPr>
          <p:cNvSpPr txBox="1"/>
          <p:nvPr/>
        </p:nvSpPr>
        <p:spPr>
          <a:xfrm>
            <a:off x="599768" y="2697433"/>
            <a:ext cx="6594189" cy="3023328"/>
          </a:xfrm>
          <a:prstGeom prst="rect">
            <a:avLst/>
          </a:prstGeom>
          <a:noFill/>
        </p:spPr>
        <p:txBody>
          <a:bodyPr wrap="square" rtlCol="0">
            <a:spAutoFit/>
          </a:bodyPr>
          <a:lstStyle/>
          <a:p>
            <a:pPr marR="0" lvl="0" fontAlgn="base">
              <a:lnSpc>
                <a:spcPct val="115000"/>
              </a:lnSpc>
              <a:spcBef>
                <a:spcPts val="0"/>
              </a:spcBef>
              <a:spcAft>
                <a:spcPts val="0"/>
              </a:spcAft>
            </a:pPr>
            <a:r>
              <a:rPr lang="en-US" sz="2800" u="none" strike="noStrike" dirty="0">
                <a:effectLst/>
                <a:latin typeface="Arial" panose="020B0604020202020204" pitchFamily="34" charset="0"/>
                <a:ea typeface="Arial" panose="020B0604020202020204" pitchFamily="34" charset="0"/>
              </a:rPr>
              <a:t>I pledge to do the following things:</a:t>
            </a: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Use less energy </a:t>
            </a: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Switch to greener energy sources </a:t>
            </a: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Practice reduce, reuse, recycle</a:t>
            </a: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Use greener transportation</a:t>
            </a:r>
          </a:p>
          <a:p>
            <a:pPr marL="342900" marR="0" lvl="0" indent="-342900" fontAlgn="base">
              <a:lnSpc>
                <a:spcPct val="115000"/>
              </a:lnSpc>
              <a:spcBef>
                <a:spcPts val="0"/>
              </a:spcBef>
              <a:spcAft>
                <a:spcPts val="0"/>
              </a:spcAft>
              <a:buFont typeface="Arial" panose="020B0604020202020204" pitchFamily="34" charset="0"/>
              <a:buChar char="❏"/>
            </a:pPr>
            <a:r>
              <a:rPr lang="en-US" sz="2800" dirty="0">
                <a:latin typeface="Arial" panose="020B0604020202020204" pitchFamily="34" charset="0"/>
                <a:ea typeface="Arial" panose="020B0604020202020204" pitchFamily="34" charset="0"/>
              </a:rPr>
              <a:t>Other: ______________________</a:t>
            </a:r>
            <a:endParaRPr lang="en-US" sz="2800" u="none" strike="noStrike"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881186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7C759-D2FE-8A9B-1341-891DF5112D9B}"/>
              </a:ext>
            </a:extLst>
          </p:cNvPr>
          <p:cNvSpPr>
            <a:spLocks noGrp="1"/>
          </p:cNvSpPr>
          <p:nvPr>
            <p:ph type="title"/>
          </p:nvPr>
        </p:nvSpPr>
        <p:spPr/>
        <p:txBody>
          <a:bodyPr>
            <a:normAutofit/>
          </a:bodyPr>
          <a:lstStyle/>
          <a:p>
            <a:r>
              <a:rPr lang="en-US" sz="4800" b="1">
                <a:latin typeface="+mn-lt"/>
              </a:rPr>
              <a:t>Learning Objectives</a:t>
            </a:r>
          </a:p>
        </p:txBody>
      </p:sp>
      <p:sp>
        <p:nvSpPr>
          <p:cNvPr id="3" name="Content Placeholder 2">
            <a:extLst>
              <a:ext uri="{FF2B5EF4-FFF2-40B4-BE49-F238E27FC236}">
                <a16:creationId xmlns:a16="http://schemas.microsoft.com/office/drawing/2014/main" id="{05D7912C-CF36-741E-3B0D-CFB1134D0FF3}"/>
              </a:ext>
            </a:extLst>
          </p:cNvPr>
          <p:cNvSpPr>
            <a:spLocks noGrp="1"/>
          </p:cNvSpPr>
          <p:nvPr>
            <p:ph idx="1"/>
          </p:nvPr>
        </p:nvSpPr>
        <p:spPr>
          <a:xfrm>
            <a:off x="838200" y="1644536"/>
            <a:ext cx="10252672" cy="4167963"/>
          </a:xfrm>
        </p:spPr>
        <p:txBody>
          <a:bodyPr vert="horz" lIns="91440" tIns="45720" rIns="91440" bIns="45720" rtlCol="0" anchor="t">
            <a:noAutofit/>
          </a:bodyPr>
          <a:lstStyle/>
          <a:p>
            <a:pPr marL="0" marR="0" lvl="0" indent="0">
              <a:lnSpc>
                <a:spcPct val="107000"/>
              </a:lnSpc>
              <a:spcBef>
                <a:spcPts val="0"/>
              </a:spcBef>
              <a:spcAft>
                <a:spcPts val="0"/>
              </a:spcAft>
              <a:buNone/>
            </a:pPr>
            <a:r>
              <a:rPr lang="en-US" dirty="0"/>
              <a:t>After completing this task, you will be able to…</a:t>
            </a:r>
          </a:p>
          <a:p>
            <a:pPr marL="800100" lvl="1" indent="-342900">
              <a:lnSpc>
                <a:spcPct val="107000"/>
              </a:lnSpc>
              <a:spcBef>
                <a:spcPts val="0"/>
              </a:spcBef>
              <a:buFont typeface="Wingdings" panose="05000000000000000000" pitchFamily="2" charset="2"/>
              <a:buChar char=""/>
            </a:pPr>
            <a:r>
              <a:rPr lang="en-US" dirty="0">
                <a:ea typeface="Calibri" panose="020F0502020204030204" pitchFamily="34" charset="0"/>
                <a:cs typeface="Arial" panose="020B0604020202020204" pitchFamily="34" charset="0"/>
              </a:rPr>
              <a:t>Explain what the ENERGY STAR® program is and how it works to help protect the climate.</a:t>
            </a:r>
          </a:p>
          <a:p>
            <a:pPr marL="800100" lvl="1" indent="-342900">
              <a:lnSpc>
                <a:spcPct val="107000"/>
              </a:lnSpc>
              <a:spcBef>
                <a:spcPts val="0"/>
              </a:spcBef>
              <a:buFont typeface="Wingdings" panose="05000000000000000000" pitchFamily="2" charset="2"/>
              <a:buChar char=""/>
            </a:pPr>
            <a:r>
              <a:rPr lang="en-US" dirty="0">
                <a:ea typeface="Calibri" panose="020F0502020204030204" pitchFamily="34" charset="0"/>
                <a:cs typeface="Arial" panose="020B0604020202020204" pitchFamily="34" charset="0"/>
              </a:rPr>
              <a:t>Explain the connection between saving energy at home, at school, and throughout the community and reducing greenhouse gas emissions.</a:t>
            </a:r>
          </a:p>
          <a:p>
            <a:pPr marL="800100" lvl="1" indent="-342900">
              <a:lnSpc>
                <a:spcPct val="107000"/>
              </a:lnSpc>
              <a:spcBef>
                <a:spcPts val="0"/>
              </a:spcBef>
              <a:buFont typeface="Wingdings" panose="05000000000000000000" pitchFamily="2" charset="2"/>
              <a:buChar char=""/>
            </a:pPr>
            <a:r>
              <a:rPr lang="en-US" dirty="0">
                <a:ea typeface="Calibri" panose="020F0502020204030204" pitchFamily="34" charset="0"/>
                <a:cs typeface="Arial" panose="020B0604020202020204" pitchFamily="34" charset="0"/>
              </a:rPr>
              <a:t>Describe several actions you can take at home, at school, and throughout the community that can help protect the climate, and why.</a:t>
            </a:r>
          </a:p>
        </p:txBody>
      </p:sp>
    </p:spTree>
    <p:extLst>
      <p:ext uri="{BB962C8B-B14F-4D97-AF65-F5344CB8AC3E}">
        <p14:creationId xmlns:p14="http://schemas.microsoft.com/office/powerpoint/2010/main" val="2344219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C711E-17E8-1FE4-3CB3-26476050DEB6}"/>
              </a:ext>
            </a:extLst>
          </p:cNvPr>
          <p:cNvSpPr>
            <a:spLocks noGrp="1"/>
          </p:cNvSpPr>
          <p:nvPr>
            <p:ph type="title"/>
          </p:nvPr>
        </p:nvSpPr>
        <p:spPr/>
        <p:txBody>
          <a:bodyPr>
            <a:normAutofit/>
          </a:bodyPr>
          <a:lstStyle/>
          <a:p>
            <a:r>
              <a:rPr lang="en-US" sz="4800" b="1">
                <a:latin typeface="+mn-lt"/>
              </a:rPr>
              <a:t>Vocabulary</a:t>
            </a:r>
          </a:p>
        </p:txBody>
      </p:sp>
      <p:sp>
        <p:nvSpPr>
          <p:cNvPr id="3" name="Content Placeholder 2">
            <a:extLst>
              <a:ext uri="{FF2B5EF4-FFF2-40B4-BE49-F238E27FC236}">
                <a16:creationId xmlns:a16="http://schemas.microsoft.com/office/drawing/2014/main" id="{2098F2BB-E943-557A-A0DC-EC9E8EC9A0BD}"/>
              </a:ext>
            </a:extLst>
          </p:cNvPr>
          <p:cNvSpPr>
            <a:spLocks noGrp="1"/>
          </p:cNvSpPr>
          <p:nvPr>
            <p:ph idx="1"/>
          </p:nvPr>
        </p:nvSpPr>
        <p:spPr>
          <a:xfrm>
            <a:off x="838200" y="1690688"/>
            <a:ext cx="10515600" cy="3083331"/>
          </a:xfrm>
        </p:spPr>
        <p:txBody>
          <a:bodyPr>
            <a:normAutofit/>
          </a:bodyPr>
          <a:lstStyle/>
          <a:p>
            <a:pPr marL="0" indent="0">
              <a:lnSpc>
                <a:spcPct val="115000"/>
              </a:lnSpc>
              <a:spcBef>
                <a:spcPts val="0"/>
              </a:spcBef>
              <a:spcAft>
                <a:spcPts val="1000"/>
              </a:spcAft>
              <a:buNone/>
            </a:pPr>
            <a:r>
              <a:rPr lang="en-US" sz="2200" b="1" dirty="0">
                <a:solidFill>
                  <a:srgbClr val="000000"/>
                </a:solidFill>
                <a:effectLst/>
                <a:ea typeface="Arial" panose="020B0604020202020204" pitchFamily="34" charset="0"/>
              </a:rPr>
              <a:t>Carbon footprint </a:t>
            </a:r>
            <a:r>
              <a:rPr lang="en-US" sz="2200" dirty="0">
                <a:solidFill>
                  <a:srgbClr val="000000"/>
                </a:solidFill>
                <a:effectLst/>
                <a:ea typeface="Arial" panose="020B0604020202020204" pitchFamily="34" charset="0"/>
              </a:rPr>
              <a:t>- the total amount of greenhouse gases (including carbon dioxide and methane) that are generated by our actions. The average carbon footprint for a person in the United States is 16 tons; globally, the average is closer to 4 tons. </a:t>
            </a:r>
            <a:r>
              <a:rPr lang="en-US" sz="2200" dirty="0">
                <a:effectLst/>
                <a:latin typeface="Calibri" panose="020F0502020204030204" pitchFamily="34" charset="0"/>
                <a:ea typeface="Calibri" panose="020F0502020204030204" pitchFamily="34" charset="0"/>
                <a:cs typeface="Arial" panose="020B0604020202020204" pitchFamily="34" charset="0"/>
              </a:rPr>
              <a:t>(Source: </a:t>
            </a:r>
            <a:r>
              <a:rPr lang="en-US" sz="22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Nature Conservancy</a:t>
            </a:r>
            <a:r>
              <a:rPr lang="en-US" sz="2200" dirty="0">
                <a:effectLst/>
                <a:latin typeface="Calibri" panose="020F0502020204030204" pitchFamily="34" charset="0"/>
                <a:ea typeface="Calibri" panose="020F0502020204030204" pitchFamily="34" charset="0"/>
                <a:cs typeface="Arial" panose="020B0604020202020204" pitchFamily="34" charset="0"/>
              </a:rPr>
              <a:t>) </a:t>
            </a:r>
          </a:p>
          <a:p>
            <a:pPr marL="0" indent="0">
              <a:lnSpc>
                <a:spcPct val="115000"/>
              </a:lnSpc>
              <a:spcBef>
                <a:spcPts val="0"/>
              </a:spcBef>
              <a:spcAft>
                <a:spcPts val="1000"/>
              </a:spcAft>
              <a:buNone/>
            </a:pPr>
            <a:r>
              <a:rPr lang="en-US" sz="2200" b="1" dirty="0"/>
              <a:t>ENERGY STAR</a:t>
            </a:r>
            <a:r>
              <a:rPr lang="en-US" sz="2200" b="1" baseline="30000" dirty="0"/>
              <a:t>®</a:t>
            </a:r>
            <a:r>
              <a:rPr lang="en-US" sz="2200" b="1" dirty="0"/>
              <a:t> - </a:t>
            </a:r>
            <a:r>
              <a:rPr lang="en-US" sz="2200" dirty="0"/>
              <a:t>the government-backed symbol for energy efficiency, providing simple, credible, and unbiased information that consumers and businesses rely on to make well-informed decisions. (Source: </a:t>
            </a:r>
            <a:r>
              <a:rPr lang="en-US" sz="2200" dirty="0">
                <a:hlinkClick r:id="rId3"/>
              </a:rPr>
              <a:t>EPA ENERGY STAR</a:t>
            </a:r>
            <a:r>
              <a:rPr lang="en-US" sz="2200" baseline="30000" dirty="0">
                <a:hlinkClick r:id="rId3"/>
              </a:rPr>
              <a:t>®</a:t>
            </a:r>
            <a:r>
              <a:rPr lang="en-US" sz="2200" dirty="0">
                <a:hlinkClick r:id="rId3"/>
              </a:rPr>
              <a:t>)</a:t>
            </a:r>
            <a:endParaRPr lang="en-US" sz="2200" dirty="0">
              <a:effectLst/>
              <a:ea typeface="Times New Roman" panose="02020603050405020304" pitchFamily="18" charset="0"/>
            </a:endParaRPr>
          </a:p>
        </p:txBody>
      </p:sp>
    </p:spTree>
    <p:extLst>
      <p:ext uri="{BB962C8B-B14F-4D97-AF65-F5344CB8AC3E}">
        <p14:creationId xmlns:p14="http://schemas.microsoft.com/office/powerpoint/2010/main" val="4200358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dirty="0">
                <a:latin typeface="+mn-lt"/>
              </a:rPr>
              <a:t>Human Activities Contribute to Climate Change</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838200" y="1581076"/>
            <a:ext cx="10515600" cy="3896749"/>
          </a:xfrm>
        </p:spPr>
        <p:txBody>
          <a:bodyPr>
            <a:noAutofit/>
          </a:bodyPr>
          <a:lstStyle/>
          <a:p>
            <a:pPr marL="0" marR="0" indent="0">
              <a:lnSpc>
                <a:spcPct val="115000"/>
              </a:lnSpc>
              <a:spcBef>
                <a:spcPts val="0"/>
              </a:spcBef>
              <a:spcAft>
                <a:spcPts val="1000"/>
              </a:spcAft>
              <a:buNone/>
            </a:pPr>
            <a:r>
              <a:rPr lang="en-US" sz="2200" dirty="0">
                <a:effectLst/>
                <a:ea typeface="Arial" panose="020B0604020202020204" pitchFamily="34" charset="0"/>
              </a:rPr>
              <a:t>Believe it or not, there are several daily human activities that contribute to climate change. The biggest of which is using energy at home. That’s because the energy we use in our home typically comes from power plants, many of which burn fossil fuels (like coal, oil, or natural gas) to produce that energy. This results in emissions of greenhouse gases which we have already learned contributes to climate change. In fact, saving energy and using cleaner energy sources has the great impact of reducing greenhouse gases and protecting the climate.</a:t>
            </a:r>
          </a:p>
          <a:p>
            <a:pPr marL="0" marR="0" indent="0">
              <a:lnSpc>
                <a:spcPct val="115000"/>
              </a:lnSpc>
              <a:spcBef>
                <a:spcPts val="0"/>
              </a:spcBef>
              <a:spcAft>
                <a:spcPts val="1000"/>
              </a:spcAft>
              <a:buNone/>
            </a:pPr>
            <a:r>
              <a:rPr lang="en-US" sz="2200" dirty="0">
                <a:effectLst/>
                <a:ea typeface="Times New Roman" panose="02020603050405020304" pitchFamily="18" charset="0"/>
              </a:rPr>
              <a:t>There are other human activities that increase greenhouse gas emissions, too, such as the transportation we take, how much water we use, and how much waste we generate. All of these activities also represent a way that you can make a difference.</a:t>
            </a:r>
          </a:p>
        </p:txBody>
      </p:sp>
    </p:spTree>
    <p:extLst>
      <p:ext uri="{BB962C8B-B14F-4D97-AF65-F5344CB8AC3E}">
        <p14:creationId xmlns:p14="http://schemas.microsoft.com/office/powerpoint/2010/main" val="3622430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76F593-39F4-41F5-2B76-EC5ECB01D2FB}"/>
              </a:ext>
            </a:extLst>
          </p:cNvPr>
          <p:cNvSpPr>
            <a:spLocks noGrp="1"/>
          </p:cNvSpPr>
          <p:nvPr>
            <p:ph type="body" sz="quarter" idx="13"/>
          </p:nvPr>
        </p:nvSpPr>
        <p:spPr/>
        <p:txBody>
          <a:bodyPr>
            <a:normAutofit fontScale="92500" lnSpcReduction="20000"/>
          </a:bodyPr>
          <a:lstStyle/>
          <a:p>
            <a:r>
              <a:rPr lang="en-US" sz="2400" kern="1200" dirty="0">
                <a:solidFill>
                  <a:srgbClr val="FFFFFF"/>
                </a:solidFill>
                <a:latin typeface="+mj-lt"/>
                <a:ea typeface="+mj-ea"/>
                <a:cs typeface="+mj-cs"/>
              </a:rPr>
              <a:t>Watch this short video to find out what it means to be a Climate Superstar like hip-hop artist </a:t>
            </a:r>
            <a:r>
              <a:rPr lang="en-US" sz="2400" b="1" kern="1200" dirty="0">
                <a:solidFill>
                  <a:srgbClr val="FFFFFF"/>
                </a:solidFill>
                <a:latin typeface="+mj-lt"/>
                <a:ea typeface="+mj-ea"/>
                <a:cs typeface="+mj-cs"/>
              </a:rPr>
              <a:t>AY Young </a:t>
            </a:r>
            <a:r>
              <a:rPr lang="en-US" sz="2400" kern="1200" dirty="0">
                <a:solidFill>
                  <a:srgbClr val="FFFFFF"/>
                </a:solidFill>
                <a:latin typeface="+mj-lt"/>
                <a:ea typeface="+mj-ea"/>
                <a:cs typeface="+mj-cs"/>
              </a:rPr>
              <a:t>and combat climate change.</a:t>
            </a:r>
            <a:br>
              <a:rPr lang="en-US" sz="2700" kern="1200" dirty="0">
                <a:solidFill>
                  <a:srgbClr val="FFFFFF"/>
                </a:solidFill>
                <a:latin typeface="+mj-lt"/>
                <a:ea typeface="+mj-ea"/>
                <a:cs typeface="+mj-cs"/>
              </a:rPr>
            </a:br>
            <a:endParaRPr lang="en-US" dirty="0"/>
          </a:p>
        </p:txBody>
      </p:sp>
      <p:pic>
        <p:nvPicPr>
          <p:cNvPr id="4" name="Media Placeholder 3" descr="Video screen with AY Young and illustration of teacher and students&#10;&#10;Description automatically generated">
            <a:hlinkClick r:id="rId2"/>
            <a:extLst>
              <a:ext uri="{FF2B5EF4-FFF2-40B4-BE49-F238E27FC236}">
                <a16:creationId xmlns:a16="http://schemas.microsoft.com/office/drawing/2014/main" id="{6164DB8D-1555-9D3B-C09C-0251E432FE2F}"/>
              </a:ext>
            </a:extLst>
          </p:cNvPr>
          <p:cNvPicPr>
            <a:picLocks noGrp="1" noChangeAspect="1"/>
          </p:cNvPicPr>
          <p:nvPr>
            <p:ph type="media" sz="quarter" idx="14"/>
          </p:nvPr>
        </p:nvPicPr>
        <p:blipFill>
          <a:blip r:embed="rId3"/>
          <a:stretch>
            <a:fillRect/>
          </a:stretch>
        </p:blipFill>
        <p:spPr>
          <a:xfrm>
            <a:off x="5214938" y="2160587"/>
            <a:ext cx="5800725" cy="3248025"/>
          </a:xfrm>
          <a:prstGeom prst="rect">
            <a:avLst/>
          </a:prstGeom>
        </p:spPr>
      </p:pic>
      <p:sp>
        <p:nvSpPr>
          <p:cNvPr id="5" name="TextBox 4">
            <a:extLst>
              <a:ext uri="{FF2B5EF4-FFF2-40B4-BE49-F238E27FC236}">
                <a16:creationId xmlns:a16="http://schemas.microsoft.com/office/drawing/2014/main" id="{9FA26132-8D4D-0CF3-A63D-A79AB6C13681}"/>
              </a:ext>
            </a:extLst>
          </p:cNvPr>
          <p:cNvSpPr txBox="1"/>
          <p:nvPr/>
        </p:nvSpPr>
        <p:spPr>
          <a:xfrm>
            <a:off x="5129476" y="5522926"/>
            <a:ext cx="6789622" cy="385042"/>
          </a:xfrm>
          <a:prstGeom prst="rect">
            <a:avLst/>
          </a:prstGeom>
          <a:noFill/>
        </p:spPr>
        <p:txBody>
          <a:bodyPr wrap="square" rtlCol="0">
            <a:spAutoFit/>
          </a:bodyPr>
          <a:lstStyle/>
          <a:p>
            <a:pPr>
              <a:lnSpc>
                <a:spcPct val="115000"/>
              </a:lnSpc>
              <a:spcAft>
                <a:spcPts val="1000"/>
              </a:spcAft>
            </a:pPr>
            <a:r>
              <a:rPr lang="en-US" u="sng" dirty="0">
                <a:solidFill>
                  <a:srgbClr val="1155CC"/>
                </a:solidFill>
                <a:latin typeface="Arial" panose="020B0604020202020204" pitchFamily="34" charset="0"/>
                <a:ea typeface="Arial" panose="020B0604020202020204" pitchFamily="34" charset="0"/>
                <a:hlinkClick r:id="rId2"/>
              </a:rPr>
              <a:t>https://youtu.be/P8Oo1RfRrhI</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03161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a:latin typeface="+mn-lt"/>
              </a:rPr>
              <a:t>Pledge to be a Climate Superstar</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p:txBody>
          <a:bodyPr>
            <a:noAutofit/>
          </a:bodyPr>
          <a:lstStyle/>
          <a:p>
            <a:pPr marL="0" marR="0" indent="0">
              <a:lnSpc>
                <a:spcPct val="115000"/>
              </a:lnSpc>
              <a:spcBef>
                <a:spcPts val="0"/>
              </a:spcBef>
              <a:spcAft>
                <a:spcPts val="1000"/>
              </a:spcAft>
              <a:buNone/>
            </a:pPr>
            <a:r>
              <a:rPr lang="en-US" sz="2200" dirty="0">
                <a:effectLst/>
                <a:ea typeface="Arial" panose="020B0604020202020204" pitchFamily="34" charset="0"/>
              </a:rPr>
              <a:t>As you learned earlier, humans contribute to climate change through daily activities that cause greenhouse gas emissions. To help prevent climate change, we need to reduce these emissions, especially those from the burning of fossil fuels for electricity, heat, and transportation </a:t>
            </a:r>
            <a:r>
              <a:rPr lang="en-US" sz="2200" dirty="0">
                <a:ea typeface="Arial" panose="020B0604020202020204" pitchFamily="34" charset="0"/>
              </a:rPr>
              <a:t>b</a:t>
            </a:r>
            <a:r>
              <a:rPr lang="en-US" sz="2200" dirty="0">
                <a:effectLst/>
                <a:ea typeface="Arial" panose="020B0604020202020204" pitchFamily="34" charset="0"/>
              </a:rPr>
              <a:t>y pledging to take actions that reduce greenhouse gas emissions and be an outlet for change like AY Young. </a:t>
            </a:r>
          </a:p>
          <a:p>
            <a:pPr marL="0" marR="0" indent="0">
              <a:lnSpc>
                <a:spcPct val="115000"/>
              </a:lnSpc>
              <a:spcBef>
                <a:spcPts val="0"/>
              </a:spcBef>
              <a:spcAft>
                <a:spcPts val="1000"/>
              </a:spcAft>
              <a:buNone/>
            </a:pPr>
            <a:r>
              <a:rPr lang="en-US" sz="2200" dirty="0">
                <a:effectLst/>
                <a:ea typeface="Arial" panose="020B0604020202020204" pitchFamily="34" charset="0"/>
              </a:rPr>
              <a:t>There are so many actions you can take to reduce greenhouse gas emissions and become a Climate Superstar at home, at school with your classmates, and in your community. </a:t>
            </a:r>
          </a:p>
          <a:p>
            <a:pPr marL="0" marR="0" indent="0">
              <a:lnSpc>
                <a:spcPct val="115000"/>
              </a:lnSpc>
              <a:spcBef>
                <a:spcPts val="0"/>
              </a:spcBef>
              <a:spcAft>
                <a:spcPts val="1000"/>
              </a:spcAft>
              <a:buNone/>
            </a:pPr>
            <a:r>
              <a:rPr lang="en-US" sz="2200" dirty="0">
                <a:effectLst/>
                <a:ea typeface="Arial" panose="020B0604020202020204" pitchFamily="34" charset="0"/>
              </a:rPr>
              <a:t>Which actions will you pledge to take?</a:t>
            </a:r>
          </a:p>
        </p:txBody>
      </p:sp>
    </p:spTree>
    <p:extLst>
      <p:ext uri="{BB962C8B-B14F-4D97-AF65-F5344CB8AC3E}">
        <p14:creationId xmlns:p14="http://schemas.microsoft.com/office/powerpoint/2010/main" val="2940444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dirty="0">
                <a:latin typeface="+mn-lt"/>
              </a:rPr>
              <a:t>Actions at Home – Using Less Energy</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838200" y="1481422"/>
            <a:ext cx="10515600" cy="4351338"/>
          </a:xfrm>
        </p:spPr>
        <p:txBody>
          <a:bodyPr>
            <a:noAutofit/>
          </a:bodyPr>
          <a:lstStyle/>
          <a:p>
            <a:pPr marL="0" marR="0" indent="0">
              <a:lnSpc>
                <a:spcPct val="115000"/>
              </a:lnSpc>
              <a:spcBef>
                <a:spcPts val="0"/>
              </a:spcBef>
              <a:spcAft>
                <a:spcPts val="1000"/>
              </a:spcAft>
              <a:buNone/>
            </a:pPr>
            <a:r>
              <a:rPr lang="en-US" sz="2200" dirty="0">
                <a:effectLst/>
                <a:ea typeface="Arial" panose="020B0604020202020204" pitchFamily="34" charset="0"/>
              </a:rPr>
              <a:t>Since most of the energy used in homes still comes from fossil fuels, using less energy is a great first step towards preventing climate change. Here are some ideas.</a:t>
            </a:r>
          </a:p>
          <a:p>
            <a:pPr marL="457200" marR="0">
              <a:lnSpc>
                <a:spcPct val="115000"/>
              </a:lnSpc>
              <a:spcBef>
                <a:spcPts val="0"/>
              </a:spcBef>
              <a:spcAft>
                <a:spcPts val="1000"/>
              </a:spcAft>
              <a:buFont typeface="Wingdings" panose="05000000000000000000" pitchFamily="2" charset="2"/>
              <a:buChar char="§"/>
            </a:pPr>
            <a:r>
              <a:rPr lang="en-US" sz="2200" dirty="0">
                <a:ea typeface="Arial" panose="020B0604020202020204" pitchFamily="34" charset="0"/>
              </a:rPr>
              <a:t>T</a:t>
            </a:r>
            <a:r>
              <a:rPr lang="en-US" sz="2200" dirty="0">
                <a:effectLst/>
                <a:ea typeface="Arial" panose="020B0604020202020204" pitchFamily="34" charset="0"/>
              </a:rPr>
              <a:t>urn off lights and electronics when you’re not using them.</a:t>
            </a:r>
          </a:p>
          <a:p>
            <a:pPr marL="457200" marR="0">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Switch to energy-efficient ENERGY STAR® certified appliances, LED lightbulbs, electronics, and other equipment. ENERGY STAR</a:t>
            </a:r>
            <a:r>
              <a:rPr lang="en-US" sz="2200" dirty="0">
                <a:solidFill>
                  <a:srgbClr val="202124"/>
                </a:solidFill>
                <a:effectLst/>
                <a:ea typeface="Roboto" panose="02000000000000000000" pitchFamily="2" charset="0"/>
              </a:rPr>
              <a:t>®</a:t>
            </a:r>
            <a:r>
              <a:rPr lang="en-US" sz="2200" dirty="0">
                <a:effectLst/>
                <a:ea typeface="Arial" panose="020B0604020202020204" pitchFamily="34" charset="0"/>
              </a:rPr>
              <a:t>’s </a:t>
            </a:r>
            <a:r>
              <a:rPr lang="en-US" sz="2200" u="sng" dirty="0">
                <a:solidFill>
                  <a:srgbClr val="0000FF"/>
                </a:solidFill>
                <a:effectLst/>
                <a:ea typeface="Arial" panose="020B0604020202020204" pitchFamily="34" charset="0"/>
                <a:hlinkClick r:id="rId2"/>
              </a:rPr>
              <a:t>Product Finder</a:t>
            </a:r>
            <a:r>
              <a:rPr lang="en-US" sz="2200" dirty="0">
                <a:effectLst/>
                <a:ea typeface="Arial" panose="020B0604020202020204" pitchFamily="34" charset="0"/>
              </a:rPr>
              <a:t> can help you and your family start your search for products that save energy.</a:t>
            </a:r>
          </a:p>
          <a:p>
            <a:pPr marL="457200" marR="0">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You might be surprised to learn that 9 out of 10 homes in the U.S. are under-insulated. </a:t>
            </a:r>
            <a:r>
              <a:rPr lang="en-US" sz="2200" dirty="0">
                <a:ea typeface="Arial" panose="020B0604020202020204" pitchFamily="34" charset="0"/>
              </a:rPr>
              <a:t>S</a:t>
            </a:r>
            <a:r>
              <a:rPr lang="en-US" sz="2200" dirty="0">
                <a:effectLst/>
                <a:ea typeface="Arial" panose="020B0604020202020204" pitchFamily="34" charset="0"/>
              </a:rPr>
              <a:t>ave energy at home by properly sealing and insulating your home. A good place to start is to address air leaks around doors and windows using weather-stripping and caulk.</a:t>
            </a:r>
          </a:p>
        </p:txBody>
      </p:sp>
    </p:spTree>
    <p:extLst>
      <p:ext uri="{BB962C8B-B14F-4D97-AF65-F5344CB8AC3E}">
        <p14:creationId xmlns:p14="http://schemas.microsoft.com/office/powerpoint/2010/main" val="3666538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dirty="0">
                <a:latin typeface="+mn-lt"/>
              </a:rPr>
              <a:t>Actions at Home</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838200" y="1766485"/>
            <a:ext cx="10515600" cy="3896749"/>
          </a:xfrm>
        </p:spPr>
        <p:txBody>
          <a:bodyPr>
            <a:noAutofit/>
          </a:bodyPr>
          <a:lstStyle/>
          <a:p>
            <a:pPr marL="457200" marR="0">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Use water efficiently at home. </a:t>
            </a:r>
            <a:r>
              <a:rPr lang="en-US" sz="2200" dirty="0">
                <a:ea typeface="Arial" panose="020B0604020202020204" pitchFamily="34" charset="0"/>
              </a:rPr>
              <a:t>E</a:t>
            </a:r>
            <a:r>
              <a:rPr lang="en-US" sz="2200" dirty="0">
                <a:effectLst/>
                <a:ea typeface="Arial" panose="020B0604020202020204" pitchFamily="34" charset="0"/>
              </a:rPr>
              <a:t>nergy is required to pump, treat, and heat water. This means that by taking shorter showers, or running your laundry with cold water, you will save energy. To help you take shorter showers, you can use a timer – like the one on your cell phone - to help you know how long you shower. Then set a goal and use the timer to alert you when time is up. </a:t>
            </a:r>
          </a:p>
          <a:p>
            <a:pPr marL="457200" marR="0">
              <a:lnSpc>
                <a:spcPct val="115000"/>
              </a:lnSpc>
              <a:spcBef>
                <a:spcPts val="0"/>
              </a:spcBef>
              <a:spcAft>
                <a:spcPts val="1000"/>
              </a:spcAft>
              <a:buFont typeface="Wingdings" panose="05000000000000000000" pitchFamily="2" charset="2"/>
              <a:buChar char="§"/>
            </a:pPr>
            <a:r>
              <a:rPr lang="en-US" sz="2200" dirty="0">
                <a:effectLst/>
                <a:ea typeface="Arial" panose="020B0604020202020204" pitchFamily="34" charset="0"/>
              </a:rPr>
              <a:t>Talk to your family about considering an electric vehicle for your next car purchase. Use alternative transportation other than a car </a:t>
            </a:r>
            <a:r>
              <a:rPr lang="en-US" sz="2200" dirty="0">
                <a:ea typeface="Arial" panose="020B0604020202020204" pitchFamily="34" charset="0"/>
              </a:rPr>
              <a:t>that uses gasoline </a:t>
            </a:r>
            <a:r>
              <a:rPr lang="en-US" sz="2200" dirty="0">
                <a:effectLst/>
                <a:ea typeface="Arial" panose="020B0604020202020204" pitchFamily="34" charset="0"/>
              </a:rPr>
              <a:t>when you travel, such as public transportation or your bike/scooter.</a:t>
            </a:r>
          </a:p>
        </p:txBody>
      </p:sp>
    </p:spTree>
    <p:extLst>
      <p:ext uri="{BB962C8B-B14F-4D97-AF65-F5344CB8AC3E}">
        <p14:creationId xmlns:p14="http://schemas.microsoft.com/office/powerpoint/2010/main" val="606376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000" b="1">
                <a:latin typeface="+mn-lt"/>
              </a:rPr>
              <a:t>Actions at Home – Reduce, Reuse, and Recycle</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838200" y="1531088"/>
            <a:ext cx="10826087" cy="4316820"/>
          </a:xfrm>
        </p:spPr>
        <p:txBody>
          <a:bodyPr>
            <a:noAutofit/>
          </a:bodyPr>
          <a:lstStyle/>
          <a:p>
            <a:pPr marL="0" marR="0" indent="0">
              <a:lnSpc>
                <a:spcPct val="115000"/>
              </a:lnSpc>
              <a:spcBef>
                <a:spcPts val="0"/>
              </a:spcBef>
              <a:spcAft>
                <a:spcPts val="1000"/>
              </a:spcAft>
              <a:buNone/>
            </a:pPr>
            <a:r>
              <a:rPr lang="en-US" sz="2000" dirty="0">
                <a:ea typeface="Arial" panose="020B0604020202020204" pitchFamily="34" charset="0"/>
              </a:rPr>
              <a:t>Y</a:t>
            </a:r>
            <a:r>
              <a:rPr lang="en-US" sz="2000" dirty="0">
                <a:effectLst/>
                <a:ea typeface="Arial" panose="020B0604020202020204" pitchFamily="34" charset="0"/>
              </a:rPr>
              <a:t>ou can reduce greenhouse gas emissions associated with the manufacturing and transporting of the products that you use (called “consumer products”). Some ideas to practice the 3 R’s include:</a:t>
            </a:r>
          </a:p>
          <a:p>
            <a:pPr marL="577850" lvl="2" indent="-342900">
              <a:buFont typeface="Wingdings" panose="05000000000000000000" pitchFamily="2" charset="2"/>
              <a:buChar char="§"/>
            </a:pPr>
            <a:r>
              <a:rPr lang="en-US" dirty="0"/>
              <a:t>Reduce food waste – Food waste is the single largest category of material placed in landfills and emits a powerful greenhouse gas, methane. Instead of throwing your food away, compost food scraps, donate unused food, and make a grocery list so you only buy what you will eat.</a:t>
            </a:r>
          </a:p>
          <a:p>
            <a:pPr marL="577850" lvl="2" indent="-342900">
              <a:buFont typeface="Wingdings" panose="05000000000000000000" pitchFamily="2" charset="2"/>
              <a:buChar char="§"/>
            </a:pPr>
            <a:r>
              <a:rPr lang="en-US" dirty="0"/>
              <a:t>Reuse items around your house whenever possible to reduce greenhouse gas emissions created by disposing of them in landfills. Reuse food containers and cloth grocery bags, and buy used items whenever possible. Be creative about how you reuse or donate your unwanted items instead of throwing them away.</a:t>
            </a:r>
          </a:p>
          <a:p>
            <a:pPr marL="577850" lvl="2" indent="-342900">
              <a:buFont typeface="Wingdings" panose="05000000000000000000" pitchFamily="2" charset="2"/>
              <a:buChar char="§"/>
            </a:pPr>
            <a:r>
              <a:rPr lang="en-US" dirty="0">
                <a:effectLst/>
                <a:ea typeface="Arial" panose="020B0604020202020204" pitchFamily="34" charset="0"/>
              </a:rPr>
              <a:t>Check local recycling guidelines to make sure that anything that can be recycled ends up in the proper bin. If your community doesn’t already have a recycling program, </a:t>
            </a:r>
            <a:r>
              <a:rPr lang="en-US" dirty="0">
                <a:ea typeface="Arial" panose="020B0604020202020204" pitchFamily="34" charset="0"/>
              </a:rPr>
              <a:t>you can </a:t>
            </a:r>
            <a:r>
              <a:rPr lang="en-US" dirty="0">
                <a:effectLst/>
                <a:ea typeface="Arial" panose="020B0604020202020204" pitchFamily="34" charset="0"/>
              </a:rPr>
              <a:t>explore starting one.</a:t>
            </a:r>
          </a:p>
          <a:p>
            <a:pPr marL="0" marR="0" indent="0">
              <a:lnSpc>
                <a:spcPct val="115000"/>
              </a:lnSpc>
              <a:spcBef>
                <a:spcPts val="0"/>
              </a:spcBef>
              <a:spcAft>
                <a:spcPts val="1000"/>
              </a:spcAft>
              <a:buNone/>
            </a:pPr>
            <a:endParaRPr lang="en-US" sz="2200" dirty="0">
              <a:effectLst/>
              <a:ea typeface="Arial" panose="020B0604020202020204" pitchFamily="34" charset="0"/>
            </a:endParaRPr>
          </a:p>
        </p:txBody>
      </p:sp>
    </p:spTree>
    <p:extLst>
      <p:ext uri="{BB962C8B-B14F-4D97-AF65-F5344CB8AC3E}">
        <p14:creationId xmlns:p14="http://schemas.microsoft.com/office/powerpoint/2010/main" val="318821493"/>
      </p:ext>
    </p:extLst>
  </p:cSld>
  <p:clrMapOvr>
    <a:masterClrMapping/>
  </p:clrMapOvr>
</p:sld>
</file>

<file path=ppt/theme/theme1.xml><?xml version="1.0" encoding="utf-8"?>
<a:theme xmlns:a="http://schemas.openxmlformats.org/drawingml/2006/main" name="Climate Superstars Template V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990E69A7E5514698B82E85C715DE80" ma:contentTypeVersion="16" ma:contentTypeDescription="Create a new document." ma:contentTypeScope="" ma:versionID="8ffe598fb4b52e1c259182195b707a61">
  <xsd:schema xmlns:xsd="http://www.w3.org/2001/XMLSchema" xmlns:xs="http://www.w3.org/2001/XMLSchema" xmlns:p="http://schemas.microsoft.com/office/2006/metadata/properties" xmlns:ns2="f56e8ec2-5462-494e-8218-bc549b6fa7ca" xmlns:ns3="06f73a26-99ac-4f21-82c1-84b18b6a34bc" targetNamespace="http://schemas.microsoft.com/office/2006/metadata/properties" ma:root="true" ma:fieldsID="d236162ed608142ebec581e6d8575172" ns2:_="" ns3:_="">
    <xsd:import namespace="f56e8ec2-5462-494e-8218-bc549b6fa7ca"/>
    <xsd:import namespace="06f73a26-99ac-4f21-82c1-84b18b6a34b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e8ec2-5462-494e-8218-bc549b6fa7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7898046-8694-4dfb-8a91-4843ba3e45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6f73a26-99ac-4f21-82c1-84b18b6a34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86c74d8-2952-43fe-9cf3-9644f8bcd091}" ma:internalName="TaxCatchAll" ma:showField="CatchAllData" ma:web="06f73a26-99ac-4f21-82c1-84b18b6a34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56e8ec2-5462-494e-8218-bc549b6fa7ca">
      <Terms xmlns="http://schemas.microsoft.com/office/infopath/2007/PartnerControls"/>
    </lcf76f155ced4ddcb4097134ff3c332f>
    <TaxCatchAll xmlns="06f73a26-99ac-4f21-82c1-84b18b6a34bc" xsi:nil="true"/>
  </documentManagement>
</p:properties>
</file>

<file path=customXml/itemProps1.xml><?xml version="1.0" encoding="utf-8"?>
<ds:datastoreItem xmlns:ds="http://schemas.openxmlformats.org/officeDocument/2006/customXml" ds:itemID="{3DA844B3-822D-48A6-BEF4-D64374BD97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6e8ec2-5462-494e-8218-bc549b6fa7ca"/>
    <ds:schemaRef ds:uri="06f73a26-99ac-4f21-82c1-84b18b6a34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161940-27DB-4CAA-A355-87756BD3015F}">
  <ds:schemaRefs>
    <ds:schemaRef ds:uri="http://schemas.microsoft.com/sharepoint/v3/contenttype/forms"/>
  </ds:schemaRefs>
</ds:datastoreItem>
</file>

<file path=customXml/itemProps3.xml><?xml version="1.0" encoding="utf-8"?>
<ds:datastoreItem xmlns:ds="http://schemas.openxmlformats.org/officeDocument/2006/customXml" ds:itemID="{CF76FDB5-99DA-46BD-AA65-6581A6C36915}">
  <ds:schemaRefs>
    <ds:schemaRef ds:uri="http://purl.org/dc/dcmitype/"/>
    <ds:schemaRef ds:uri="http://schemas.openxmlformats.org/package/2006/metadata/core-properties"/>
    <ds:schemaRef ds:uri="f56e8ec2-5462-494e-8218-bc549b6fa7ca"/>
    <ds:schemaRef ds:uri="http://purl.org/dc/terms/"/>
    <ds:schemaRef ds:uri="http://schemas.microsoft.com/office/infopath/2007/PartnerControls"/>
    <ds:schemaRef ds:uri="http://purl.org/dc/elements/1.1/"/>
    <ds:schemaRef ds:uri="http://www.w3.org/XML/1998/namespace"/>
    <ds:schemaRef ds:uri="http://schemas.microsoft.com/office/2006/documentManagement/types"/>
    <ds:schemaRef ds:uri="06f73a26-99ac-4f21-82c1-84b18b6a34bc"/>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2022 Climate Superstars Task 1_branded</Template>
  <TotalTime>12</TotalTime>
  <Words>1586</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Tahoma</vt:lpstr>
      <vt:lpstr>Times New Roman</vt:lpstr>
      <vt:lpstr>Wingdings</vt:lpstr>
      <vt:lpstr>Climate Superstars Template V1</vt:lpstr>
      <vt:lpstr>Pledge to be a Climate Superstar</vt:lpstr>
      <vt:lpstr>Learning Objectives</vt:lpstr>
      <vt:lpstr>Vocabulary</vt:lpstr>
      <vt:lpstr>Human Activities Contribute to Climate Change</vt:lpstr>
      <vt:lpstr>PowerPoint Presentation</vt:lpstr>
      <vt:lpstr>Pledge to be a Climate Superstar</vt:lpstr>
      <vt:lpstr>Actions at Home – Using Less Energy</vt:lpstr>
      <vt:lpstr>Actions at Home</vt:lpstr>
      <vt:lpstr>Actions at Home – Reduce, Reuse, and Recycle</vt:lpstr>
      <vt:lpstr>Actions at School</vt:lpstr>
      <vt:lpstr>Actions at School (continued)</vt:lpstr>
      <vt:lpstr>Actions at School</vt:lpstr>
      <vt:lpstr>Actions in your Community</vt:lpstr>
      <vt:lpstr>Actions in your Community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Willig</dc:creator>
  <cp:lastModifiedBy>Amy Skalmusky</cp:lastModifiedBy>
  <cp:revision>2</cp:revision>
  <dcterms:created xsi:type="dcterms:W3CDTF">2022-04-15T14:29:07Z</dcterms:created>
  <dcterms:modified xsi:type="dcterms:W3CDTF">2022-08-10T21:49:20Z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0x0101001C990E69A7E5514698B82E85C715DE80</vt:lpwstr>
  </property>
  <property fmtid="{D5CDD505-2E9C-101B-9397-08002B2CF9AE}" pid="3" name="MediaServiceImageTags">
    <vt:lpwstr/>
  </property>
</Properties>
</file>