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850"/>
    <a:srgbClr val="002856"/>
    <a:srgbClr val="870F54"/>
    <a:srgbClr val="BCDCF2"/>
    <a:srgbClr val="97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5AF05-5E7C-49E9-8222-F4BA2B50AE62}" v="10" dt="2023-08-10T17:06:58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3590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kalmusky" userId="41bc0861-bb1c-4cd5-bc37-482524c8cdd7" providerId="ADAL" clId="{4065AF05-5E7C-49E9-8222-F4BA2B50AE62}"/>
    <pc:docChg chg="custSel modSld">
      <pc:chgData name="Amy Skalmusky" userId="41bc0861-bb1c-4cd5-bc37-482524c8cdd7" providerId="ADAL" clId="{4065AF05-5E7C-49E9-8222-F4BA2B50AE62}" dt="2023-08-10T17:06:58.701" v="62" actId="164"/>
      <pc:docMkLst>
        <pc:docMk/>
      </pc:docMkLst>
      <pc:sldChg chg="addSp delSp modSp mod">
        <pc:chgData name="Amy Skalmusky" userId="41bc0861-bb1c-4cd5-bc37-482524c8cdd7" providerId="ADAL" clId="{4065AF05-5E7C-49E9-8222-F4BA2B50AE62}" dt="2023-08-10T17:06:58.701" v="62" actId="164"/>
        <pc:sldMkLst>
          <pc:docMk/>
          <pc:sldMk cId="1603889643" sldId="256"/>
        </pc:sldMkLst>
        <pc:spChg chg="add del">
          <ac:chgData name="Amy Skalmusky" userId="41bc0861-bb1c-4cd5-bc37-482524c8cdd7" providerId="ADAL" clId="{4065AF05-5E7C-49E9-8222-F4BA2B50AE62}" dt="2023-08-10T17:01:51.612" v="1"/>
          <ac:spMkLst>
            <pc:docMk/>
            <pc:sldMk cId="1603889643" sldId="256"/>
            <ac:spMk id="2" creationId="{E697E233-D616-103D-386C-316DA47FC7FA}"/>
          </ac:spMkLst>
        </pc:spChg>
        <pc:spChg chg="add mod ord">
          <ac:chgData name="Amy Skalmusky" userId="41bc0861-bb1c-4cd5-bc37-482524c8cdd7" providerId="ADAL" clId="{4065AF05-5E7C-49E9-8222-F4BA2B50AE62}" dt="2023-08-10T17:04:20.139" v="38" actId="14100"/>
          <ac:spMkLst>
            <pc:docMk/>
            <pc:sldMk cId="1603889643" sldId="256"/>
            <ac:spMk id="3" creationId="{39319A84-91FF-390A-DC9A-2F6EA0B63A0D}"/>
          </ac:spMkLst>
        </pc:spChg>
        <pc:spChg chg="add del">
          <ac:chgData name="Amy Skalmusky" userId="41bc0861-bb1c-4cd5-bc37-482524c8cdd7" providerId="ADAL" clId="{4065AF05-5E7C-49E9-8222-F4BA2B50AE62}" dt="2023-08-10T17:04:12.796" v="32"/>
          <ac:spMkLst>
            <pc:docMk/>
            <pc:sldMk cId="1603889643" sldId="256"/>
            <ac:spMk id="4" creationId="{169AD403-6F3A-E94A-77CC-3F5645878469}"/>
          </ac:spMkLst>
        </pc:spChg>
        <pc:spChg chg="add mod">
          <ac:chgData name="Amy Skalmusky" userId="41bc0861-bb1c-4cd5-bc37-482524c8cdd7" providerId="ADAL" clId="{4065AF05-5E7C-49E9-8222-F4BA2B50AE62}" dt="2023-08-10T17:06:58.701" v="62" actId="164"/>
          <ac:spMkLst>
            <pc:docMk/>
            <pc:sldMk cId="1603889643" sldId="256"/>
            <ac:spMk id="5" creationId="{0096A30E-DD86-8643-EA64-080B2F7AB1A5}"/>
          </ac:spMkLst>
        </pc:spChg>
        <pc:spChg chg="mod">
          <ac:chgData name="Amy Skalmusky" userId="41bc0861-bb1c-4cd5-bc37-482524c8cdd7" providerId="ADAL" clId="{4065AF05-5E7C-49E9-8222-F4BA2B50AE62}" dt="2023-08-10T17:05:03.837" v="50" actId="1076"/>
          <ac:spMkLst>
            <pc:docMk/>
            <pc:sldMk cId="1603889643" sldId="256"/>
            <ac:spMk id="11" creationId="{B33780F3-4618-38C4-5661-9EE3EAFEF140}"/>
          </ac:spMkLst>
        </pc:spChg>
        <pc:spChg chg="mod">
          <ac:chgData name="Amy Skalmusky" userId="41bc0861-bb1c-4cd5-bc37-482524c8cdd7" providerId="ADAL" clId="{4065AF05-5E7C-49E9-8222-F4BA2B50AE62}" dt="2023-08-10T17:05:01.744" v="49" actId="1076"/>
          <ac:spMkLst>
            <pc:docMk/>
            <pc:sldMk cId="1603889643" sldId="256"/>
            <ac:spMk id="12" creationId="{61511A11-B327-F742-FDEA-E8E8BFE06182}"/>
          </ac:spMkLst>
        </pc:spChg>
        <pc:grpChg chg="add mod">
          <ac:chgData name="Amy Skalmusky" userId="41bc0861-bb1c-4cd5-bc37-482524c8cdd7" providerId="ADAL" clId="{4065AF05-5E7C-49E9-8222-F4BA2B50AE62}" dt="2023-08-10T17:06:58.701" v="62" actId="164"/>
          <ac:grpSpMkLst>
            <pc:docMk/>
            <pc:sldMk cId="1603889643" sldId="256"/>
            <ac:grpSpMk id="6" creationId="{3AC195AE-5851-029A-D48C-844FF935A24E}"/>
          </ac:grpSpMkLst>
        </pc:grpChg>
        <pc:picChg chg="del">
          <ac:chgData name="Amy Skalmusky" userId="41bc0861-bb1c-4cd5-bc37-482524c8cdd7" providerId="ADAL" clId="{4065AF05-5E7C-49E9-8222-F4BA2B50AE62}" dt="2023-08-10T17:02:52.984" v="22" actId="478"/>
          <ac:picMkLst>
            <pc:docMk/>
            <pc:sldMk cId="1603889643" sldId="256"/>
            <ac:picMk id="7" creationId="{15A4959A-B388-B2F3-22F9-9D6C0655920F}"/>
          </ac:picMkLst>
        </pc:picChg>
        <pc:picChg chg="mod modCrop">
          <ac:chgData name="Amy Skalmusky" userId="41bc0861-bb1c-4cd5-bc37-482524c8cdd7" providerId="ADAL" clId="{4065AF05-5E7C-49E9-8222-F4BA2B50AE62}" dt="2023-08-10T17:06:58.701" v="62" actId="164"/>
          <ac:picMkLst>
            <pc:docMk/>
            <pc:sldMk cId="1603889643" sldId="256"/>
            <ac:picMk id="13" creationId="{6960CA36-3FA9-A890-DDD4-8B1B07D3F3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319A84-91FF-390A-DC9A-2F6EA0B63A0D}"/>
              </a:ext>
            </a:extLst>
          </p:cNvPr>
          <p:cNvSpPr/>
          <p:nvPr/>
        </p:nvSpPr>
        <p:spPr>
          <a:xfrm>
            <a:off x="150495" y="3852045"/>
            <a:ext cx="2875281" cy="2394527"/>
          </a:xfrm>
          <a:prstGeom prst="roundRect">
            <a:avLst>
              <a:gd name="adj" fmla="val 2693"/>
            </a:avLst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endParaRPr lang="en-US" b="1" dirty="0">
              <a:solidFill>
                <a:srgbClr val="002856"/>
              </a:solidFill>
            </a:endParaRPr>
          </a:p>
        </p:txBody>
      </p:sp>
      <p:pic>
        <p:nvPicPr>
          <p:cNvPr id="10" name="Picture 9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2EC0A0E7-9474-1E83-4CA1-34D535036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r="1023" b="12813"/>
          <a:stretch/>
        </p:blipFill>
        <p:spPr>
          <a:xfrm>
            <a:off x="152400" y="149629"/>
            <a:ext cx="7465695" cy="3532909"/>
          </a:xfrm>
          <a:prstGeom prst="roundRect">
            <a:avLst>
              <a:gd name="adj" fmla="val 1734"/>
            </a:avLst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780F3-4618-38C4-5661-9EE3EAFEF140}"/>
              </a:ext>
            </a:extLst>
          </p:cNvPr>
          <p:cNvSpPr txBox="1"/>
          <p:nvPr/>
        </p:nvSpPr>
        <p:spPr>
          <a:xfrm>
            <a:off x="2756" y="4259043"/>
            <a:ext cx="317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23 </a:t>
            </a:r>
            <a:r>
              <a:rPr lang="en-US" sz="2800" b="1" dirty="0" err="1">
                <a:solidFill>
                  <a:schemeClr val="bg1"/>
                </a:solidFill>
              </a:rPr>
              <a:t>septiembre</a:t>
            </a:r>
            <a:r>
              <a:rPr lang="en-US" sz="2800" b="1" dirty="0">
                <a:solidFill>
                  <a:schemeClr val="bg1"/>
                </a:solidFill>
              </a:rPr>
              <a:t> 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11A11-B327-F742-FDEA-E8E8BFE06182}"/>
              </a:ext>
            </a:extLst>
          </p:cNvPr>
          <p:cNvSpPr txBox="1"/>
          <p:nvPr/>
        </p:nvSpPr>
        <p:spPr>
          <a:xfrm>
            <a:off x="237489" y="4775275"/>
            <a:ext cx="270129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s-ES" sz="2400" b="1" dirty="0">
                <a:solidFill>
                  <a:srgbClr val="71A850"/>
                </a:solidFill>
              </a:rPr>
              <a:t>Celebrando 30 años de cuidado y comunidad</a:t>
            </a:r>
            <a:endParaRPr lang="en-US" sz="2400" b="1" dirty="0">
              <a:solidFill>
                <a:srgbClr val="71A85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AC3DA-4D0D-B371-29B6-03BD7F89E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3"/>
          <a:stretch/>
        </p:blipFill>
        <p:spPr>
          <a:xfrm>
            <a:off x="152399" y="6394335"/>
            <a:ext cx="2875281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62FCB-B7D2-3C71-98BC-2A7EFA46CC30}"/>
              </a:ext>
            </a:extLst>
          </p:cNvPr>
          <p:cNvSpPr/>
          <p:nvPr/>
        </p:nvSpPr>
        <p:spPr>
          <a:xfrm>
            <a:off x="3180080" y="6394335"/>
            <a:ext cx="4436110" cy="2394527"/>
          </a:xfrm>
          <a:prstGeom prst="roundRect">
            <a:avLst>
              <a:gd name="adj" fmla="val 2693"/>
            </a:avLst>
          </a:prstGeom>
          <a:solidFill>
            <a:srgbClr val="BC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s-ES" b="1" dirty="0">
                <a:solidFill>
                  <a:srgbClr val="002856"/>
                </a:solidFill>
              </a:rPr>
              <a:t>Información Sobre el Evento Local</a:t>
            </a:r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6EB5B1-1A61-6C30-CA31-49293375A4A0}"/>
              </a:ext>
            </a:extLst>
          </p:cNvPr>
          <p:cNvSpPr/>
          <p:nvPr/>
        </p:nvSpPr>
        <p:spPr>
          <a:xfrm>
            <a:off x="150495" y="8947497"/>
            <a:ext cx="7465695" cy="940723"/>
          </a:xfrm>
          <a:prstGeom prst="roundRect">
            <a:avLst>
              <a:gd name="adj" fmla="val 7487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6365F0-B094-A544-1043-945504B2FDA9}"/>
              </a:ext>
            </a:extLst>
          </p:cNvPr>
          <p:cNvGrpSpPr/>
          <p:nvPr/>
        </p:nvGrpSpPr>
        <p:grpSpPr>
          <a:xfrm>
            <a:off x="5961119" y="9230360"/>
            <a:ext cx="1361369" cy="385697"/>
            <a:chOff x="4447279" y="9204908"/>
            <a:chExt cx="1083629" cy="307009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D8728C-DC49-9C2E-DE38-40E1872D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19530-03E8-69DF-CDFB-0B19449E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07" y="9204908"/>
              <a:ext cx="304801" cy="304801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55828DC-1B29-A266-73AF-9E06DC75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34" y="9204908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6C40001-EA75-48CF-A91C-6982F86E9B5A}"/>
              </a:ext>
            </a:extLst>
          </p:cNvPr>
          <p:cNvSpPr txBox="1"/>
          <p:nvPr/>
        </p:nvSpPr>
        <p:spPr>
          <a:xfrm>
            <a:off x="4218710" y="9255759"/>
            <a:ext cx="175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Encuéntrenos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0372F866-FA9A-EF19-DA55-4F6EFDB0C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1" y="9150927"/>
            <a:ext cx="3193345" cy="5314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C195AE-5851-029A-D48C-844FF935A24E}"/>
              </a:ext>
            </a:extLst>
          </p:cNvPr>
          <p:cNvGrpSpPr/>
          <p:nvPr/>
        </p:nvGrpSpPr>
        <p:grpSpPr>
          <a:xfrm>
            <a:off x="2965984" y="3862917"/>
            <a:ext cx="4650206" cy="2394527"/>
            <a:chOff x="2965984" y="3862917"/>
            <a:chExt cx="4650206" cy="23945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60CA36-3FA9-A890-DDD4-8B1B07D3F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03" r="-3349"/>
            <a:stretch/>
          </p:blipFill>
          <p:spPr>
            <a:xfrm>
              <a:off x="2965984" y="3862917"/>
              <a:ext cx="4650206" cy="2394527"/>
            </a:xfrm>
            <a:prstGeom prst="roundRect">
              <a:avLst>
                <a:gd name="adj" fmla="val 2184"/>
              </a:avLst>
            </a:prstGeom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96A30E-DD86-8643-EA64-080B2F7AB1A5}"/>
                </a:ext>
              </a:extLst>
            </p:cNvPr>
            <p:cNvSpPr/>
            <p:nvPr/>
          </p:nvSpPr>
          <p:spPr>
            <a:xfrm>
              <a:off x="6750967" y="4019461"/>
              <a:ext cx="188598" cy="210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388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7" ma:contentTypeDescription="Create a new document." ma:contentTypeScope="" ma:versionID="d8bfd5ea4ba243088b16dcc10b58b5d3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7619d9cca341dedc5a3f2527820d3f3e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5F4993-9645-4C44-A9DD-7C60AF36E6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7845CB-B0B2-4716-96A1-E5F7FEEEBE1D}">
  <ds:schemaRefs>
    <ds:schemaRef ds:uri="http://schemas.microsoft.com/office/2006/metadata/properties"/>
    <ds:schemaRef ds:uri="http://schemas.microsoft.com/office/infopath/2007/PartnerControls"/>
    <ds:schemaRef ds:uri="f56e8ec2-5462-494e-8218-bc549b6fa7ca"/>
    <ds:schemaRef ds:uri="06f73a26-99ac-4f21-82c1-84b18b6a34bc"/>
  </ds:schemaRefs>
</ds:datastoreItem>
</file>

<file path=customXml/itemProps3.xml><?xml version="1.0" encoding="utf-8"?>
<ds:datastoreItem xmlns:ds="http://schemas.openxmlformats.org/officeDocument/2006/customXml" ds:itemID="{785EC0B3-5BF4-47F7-8E45-1B6E37E14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e8ec2-5462-494e-8218-bc549b6fa7ca"/>
    <ds:schemaRef ds:uri="06f73a26-99ac-4f21-82c1-84b18b6a3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Amy Skalmusky</cp:lastModifiedBy>
  <cp:revision>7</cp:revision>
  <dcterms:created xsi:type="dcterms:W3CDTF">2022-05-26T15:54:55Z</dcterms:created>
  <dcterms:modified xsi:type="dcterms:W3CDTF">2023-08-10T17:07:07Z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  <property fmtid="{D5CDD505-2E9C-101B-9397-08002B2CF9AE}" pid="3" name="MediaServiceImageTags">
    <vt:lpwstr/>
  </property>
</Properties>
</file>