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C9F2"/>
    <a:srgbClr val="002856"/>
    <a:srgbClr val="870F54"/>
    <a:srgbClr val="BCDCF2"/>
    <a:srgbClr val="97CAEB"/>
    <a:srgbClr val="71A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186D4-53F0-4BDA-AD01-801A80A918CF}" v="3" dt="2023-08-10T16:53:02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3021" y="-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kalmusky" userId="41bc0861-bb1c-4cd5-bc37-482524c8cdd7" providerId="ADAL" clId="{926186D4-53F0-4BDA-AD01-801A80A918CF}"/>
    <pc:docChg chg="undo custSel modSld">
      <pc:chgData name="Amy Skalmusky" userId="41bc0861-bb1c-4cd5-bc37-482524c8cdd7" providerId="ADAL" clId="{926186D4-53F0-4BDA-AD01-801A80A918CF}" dt="2023-08-10T16:53:26.382" v="104" actId="207"/>
      <pc:docMkLst>
        <pc:docMk/>
      </pc:docMkLst>
      <pc:sldChg chg="addSp delSp modSp mod">
        <pc:chgData name="Amy Skalmusky" userId="41bc0861-bb1c-4cd5-bc37-482524c8cdd7" providerId="ADAL" clId="{926186D4-53F0-4BDA-AD01-801A80A918CF}" dt="2023-08-10T16:53:26.382" v="104" actId="207"/>
        <pc:sldMkLst>
          <pc:docMk/>
          <pc:sldMk cId="1603889643" sldId="256"/>
        </pc:sldMkLst>
        <pc:spChg chg="add mod ord">
          <ac:chgData name="Amy Skalmusky" userId="41bc0861-bb1c-4cd5-bc37-482524c8cdd7" providerId="ADAL" clId="{926186D4-53F0-4BDA-AD01-801A80A918CF}" dt="2023-08-10T16:52:18.283" v="95" actId="167"/>
          <ac:spMkLst>
            <pc:docMk/>
            <pc:sldMk cId="1603889643" sldId="256"/>
            <ac:spMk id="2" creationId="{6654C213-EB99-41AB-DE54-7733527DECA6}"/>
          </ac:spMkLst>
        </pc:spChg>
        <pc:spChg chg="add mod">
          <ac:chgData name="Amy Skalmusky" userId="41bc0861-bb1c-4cd5-bc37-482524c8cdd7" providerId="ADAL" clId="{926186D4-53F0-4BDA-AD01-801A80A918CF}" dt="2023-08-10T16:53:02.668" v="102" actId="164"/>
          <ac:spMkLst>
            <pc:docMk/>
            <pc:sldMk cId="1603889643" sldId="256"/>
            <ac:spMk id="3" creationId="{2CD3E0E7-8691-7BC0-7299-36BECB498192}"/>
          </ac:spMkLst>
        </pc:spChg>
        <pc:spChg chg="mod">
          <ac:chgData name="Amy Skalmusky" userId="41bc0861-bb1c-4cd5-bc37-482524c8cdd7" providerId="ADAL" clId="{926186D4-53F0-4BDA-AD01-801A80A918CF}" dt="2023-08-10T16:53:26.382" v="104" actId="207"/>
          <ac:spMkLst>
            <pc:docMk/>
            <pc:sldMk cId="1603889643" sldId="256"/>
            <ac:spMk id="11" creationId="{B33780F3-4618-38C4-5661-9EE3EAFEF140}"/>
          </ac:spMkLst>
        </pc:spChg>
        <pc:spChg chg="mod">
          <ac:chgData name="Amy Skalmusky" userId="41bc0861-bb1c-4cd5-bc37-482524c8cdd7" providerId="ADAL" clId="{926186D4-53F0-4BDA-AD01-801A80A918CF}" dt="2023-08-10T16:52:23.410" v="97" actId="1076"/>
          <ac:spMkLst>
            <pc:docMk/>
            <pc:sldMk cId="1603889643" sldId="256"/>
            <ac:spMk id="12" creationId="{61511A11-B327-F742-FDEA-E8E8BFE06182}"/>
          </ac:spMkLst>
        </pc:spChg>
        <pc:grpChg chg="add mod">
          <ac:chgData name="Amy Skalmusky" userId="41bc0861-bb1c-4cd5-bc37-482524c8cdd7" providerId="ADAL" clId="{926186D4-53F0-4BDA-AD01-801A80A918CF}" dt="2023-08-10T16:53:02.668" v="102" actId="164"/>
          <ac:grpSpMkLst>
            <pc:docMk/>
            <pc:sldMk cId="1603889643" sldId="256"/>
            <ac:grpSpMk id="4" creationId="{592F09FF-D545-36D9-CC4C-A7C4306DACE7}"/>
          </ac:grpSpMkLst>
        </pc:grpChg>
        <pc:picChg chg="del mod">
          <ac:chgData name="Amy Skalmusky" userId="41bc0861-bb1c-4cd5-bc37-482524c8cdd7" providerId="ADAL" clId="{926186D4-53F0-4BDA-AD01-801A80A918CF}" dt="2023-08-10T16:51:48.831" v="88" actId="478"/>
          <ac:picMkLst>
            <pc:docMk/>
            <pc:sldMk cId="1603889643" sldId="256"/>
            <ac:picMk id="7" creationId="{15A4959A-B388-B2F3-22F9-9D6C0655920F}"/>
          </ac:picMkLst>
        </pc:picChg>
        <pc:picChg chg="mod modCrop">
          <ac:chgData name="Amy Skalmusky" userId="41bc0861-bb1c-4cd5-bc37-482524c8cdd7" providerId="ADAL" clId="{926186D4-53F0-4BDA-AD01-801A80A918CF}" dt="2023-08-10T16:53:02.668" v="102" actId="164"/>
          <ac:picMkLst>
            <pc:docMk/>
            <pc:sldMk cId="1603889643" sldId="256"/>
            <ac:picMk id="13" creationId="{6960CA36-3FA9-A890-DDD4-8B1B07D3F3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2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54C213-EB99-41AB-DE54-7733527DECA6}"/>
              </a:ext>
            </a:extLst>
          </p:cNvPr>
          <p:cNvSpPr/>
          <p:nvPr/>
        </p:nvSpPr>
        <p:spPr>
          <a:xfrm>
            <a:off x="150495" y="3862916"/>
            <a:ext cx="2532547" cy="2394527"/>
          </a:xfrm>
          <a:prstGeom prst="roundRect">
            <a:avLst>
              <a:gd name="adj" fmla="val 2693"/>
            </a:avLst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endParaRPr lang="en-US" b="1" dirty="0">
              <a:solidFill>
                <a:srgbClr val="002856"/>
              </a:solidFill>
            </a:endParaRPr>
          </a:p>
          <a:p>
            <a:endParaRPr lang="en-US" b="1" dirty="0">
              <a:solidFill>
                <a:srgbClr val="002856"/>
              </a:solidFill>
            </a:endParaRPr>
          </a:p>
        </p:txBody>
      </p:sp>
      <p:pic>
        <p:nvPicPr>
          <p:cNvPr id="10" name="Picture 9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2EC0A0E7-9474-1E83-4CA1-34D535036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 r="1023" b="12813"/>
          <a:stretch/>
        </p:blipFill>
        <p:spPr>
          <a:xfrm>
            <a:off x="152400" y="149629"/>
            <a:ext cx="7465695" cy="3532909"/>
          </a:xfrm>
          <a:prstGeom prst="roundRect">
            <a:avLst>
              <a:gd name="adj" fmla="val 1734"/>
            </a:avLst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3780F3-4618-38C4-5661-9EE3EAFEF140}"/>
              </a:ext>
            </a:extLst>
          </p:cNvPr>
          <p:cNvSpPr txBox="1"/>
          <p:nvPr/>
        </p:nvSpPr>
        <p:spPr>
          <a:xfrm>
            <a:off x="544931" y="4155997"/>
            <a:ext cx="180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8C9F2"/>
                </a:solidFill>
              </a:rPr>
              <a:t>9/23/23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11A11-B327-F742-FDEA-E8E8BFE06182}"/>
              </a:ext>
            </a:extLst>
          </p:cNvPr>
          <p:cNvSpPr txBox="1"/>
          <p:nvPr/>
        </p:nvSpPr>
        <p:spPr>
          <a:xfrm>
            <a:off x="437965" y="4823584"/>
            <a:ext cx="1957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Celebrate 30 Years of Care &amp; Commitment</a:t>
            </a:r>
            <a:endParaRPr lang="en-US" sz="2000" b="1" dirty="0">
              <a:solidFill>
                <a:srgbClr val="71A85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BAC3DA-4D0D-B371-29B6-03BD7F89E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3"/>
          <a:stretch/>
        </p:blipFill>
        <p:spPr>
          <a:xfrm>
            <a:off x="152399" y="6394335"/>
            <a:ext cx="2875281" cy="2394527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362FCB-B7D2-3C71-98BC-2A7EFA46CC30}"/>
              </a:ext>
            </a:extLst>
          </p:cNvPr>
          <p:cNvSpPr/>
          <p:nvPr/>
        </p:nvSpPr>
        <p:spPr>
          <a:xfrm>
            <a:off x="3180080" y="6394335"/>
            <a:ext cx="4436110" cy="2394527"/>
          </a:xfrm>
          <a:prstGeom prst="roundRect">
            <a:avLst>
              <a:gd name="adj" fmla="val 2693"/>
            </a:avLst>
          </a:prstGeom>
          <a:solidFill>
            <a:srgbClr val="BC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r>
              <a:rPr lang="en-US" b="1" dirty="0">
                <a:solidFill>
                  <a:srgbClr val="002856"/>
                </a:solidFill>
              </a:rPr>
              <a:t>Local Event Information</a:t>
            </a:r>
          </a:p>
          <a:p>
            <a:endParaRPr lang="en-US" b="1" dirty="0">
              <a:solidFill>
                <a:srgbClr val="002856"/>
              </a:solidFill>
            </a:endParaRPr>
          </a:p>
          <a:p>
            <a:endParaRPr lang="en-US" b="1" dirty="0">
              <a:solidFill>
                <a:srgbClr val="002856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6EB5B1-1A61-6C30-CA31-49293375A4A0}"/>
              </a:ext>
            </a:extLst>
          </p:cNvPr>
          <p:cNvSpPr/>
          <p:nvPr/>
        </p:nvSpPr>
        <p:spPr>
          <a:xfrm>
            <a:off x="150495" y="8947497"/>
            <a:ext cx="7465695" cy="940723"/>
          </a:xfrm>
          <a:prstGeom prst="roundRect">
            <a:avLst>
              <a:gd name="adj" fmla="val 7487"/>
            </a:avLst>
          </a:prstGeom>
          <a:solidFill>
            <a:srgbClr val="870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E6E88968-CDA0-FE76-6E6E-9C811679D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0" y="9151168"/>
            <a:ext cx="2978410" cy="52467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16365F0-B094-A544-1043-945504B2FDA9}"/>
              </a:ext>
            </a:extLst>
          </p:cNvPr>
          <p:cNvGrpSpPr/>
          <p:nvPr/>
        </p:nvGrpSpPr>
        <p:grpSpPr>
          <a:xfrm>
            <a:off x="5961119" y="9230360"/>
            <a:ext cx="1361369" cy="385697"/>
            <a:chOff x="4447279" y="9204908"/>
            <a:chExt cx="1083629" cy="307009"/>
          </a:xfrm>
        </p:grpSpPr>
        <p:pic>
          <p:nvPicPr>
            <p:cNvPr id="25" name="Picture 2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D8728C-DC49-9C2E-DE38-40E1872D1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279" y="9207116"/>
              <a:ext cx="304801" cy="304801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8E219530-03E8-69DF-CDFB-0B19449E5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107" y="9204908"/>
              <a:ext cx="304801" cy="304801"/>
            </a:xfrm>
            <a:prstGeom prst="rect">
              <a:avLst/>
            </a:prstGeom>
          </p:spPr>
        </p:pic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55828DC-1B29-A266-73AF-9E06DC759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334" y="9204908"/>
              <a:ext cx="304801" cy="30480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6C40001-EA75-48CF-A91C-6982F86E9B5A}"/>
              </a:ext>
            </a:extLst>
          </p:cNvPr>
          <p:cNvSpPr txBox="1"/>
          <p:nvPr/>
        </p:nvSpPr>
        <p:spPr>
          <a:xfrm>
            <a:off x="4817745" y="9255760"/>
            <a:ext cx="116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Find us 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2F09FF-D545-36D9-CC4C-A7C4306DACE7}"/>
              </a:ext>
            </a:extLst>
          </p:cNvPr>
          <p:cNvGrpSpPr/>
          <p:nvPr/>
        </p:nvGrpSpPr>
        <p:grpSpPr>
          <a:xfrm>
            <a:off x="2622870" y="3718096"/>
            <a:ext cx="4932979" cy="2730784"/>
            <a:chOff x="2622870" y="3718096"/>
            <a:chExt cx="4932979" cy="273078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960CA36-3FA9-A890-DDD4-8B1B07D3F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458" t="-1918" r="-1" b="-6103"/>
            <a:stretch/>
          </p:blipFill>
          <p:spPr>
            <a:xfrm>
              <a:off x="2622870" y="3718096"/>
              <a:ext cx="4932979" cy="2730784"/>
            </a:xfrm>
            <a:prstGeom prst="roundRect">
              <a:avLst>
                <a:gd name="adj" fmla="val 2184"/>
              </a:avLst>
            </a:prstGeom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CD3E0E7-8691-7BC0-7299-36BECB498192}"/>
                </a:ext>
              </a:extLst>
            </p:cNvPr>
            <p:cNvSpPr/>
            <p:nvPr/>
          </p:nvSpPr>
          <p:spPr>
            <a:xfrm>
              <a:off x="6798129" y="3886209"/>
              <a:ext cx="185057" cy="2666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388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6e8ec2-5462-494e-8218-bc549b6fa7ca">
      <Terms xmlns="http://schemas.microsoft.com/office/infopath/2007/PartnerControls"/>
    </lcf76f155ced4ddcb4097134ff3c332f>
    <TaxCatchAll xmlns="06f73a26-99ac-4f21-82c1-84b18b6a34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90E69A7E5514698B82E85C715DE80" ma:contentTypeVersion="17" ma:contentTypeDescription="Create a new document." ma:contentTypeScope="" ma:versionID="d8bfd5ea4ba243088b16dcc10b58b5d3">
  <xsd:schema xmlns:xsd="http://www.w3.org/2001/XMLSchema" xmlns:xs="http://www.w3.org/2001/XMLSchema" xmlns:p="http://schemas.microsoft.com/office/2006/metadata/properties" xmlns:ns2="f56e8ec2-5462-494e-8218-bc549b6fa7ca" xmlns:ns3="06f73a26-99ac-4f21-82c1-84b18b6a34bc" targetNamespace="http://schemas.microsoft.com/office/2006/metadata/properties" ma:root="true" ma:fieldsID="7619d9cca341dedc5a3f2527820d3f3e" ns2:_="" ns3:_="">
    <xsd:import namespace="f56e8ec2-5462-494e-8218-bc549b6fa7ca"/>
    <xsd:import namespace="06f73a26-99ac-4f21-82c1-84b18b6a3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e8ec2-5462-494e-8218-bc549b6fa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7898046-8694-4dfb-8a91-4843ba3e45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73a26-99ac-4f21-82c1-84b18b6a3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6c74d8-2952-43fe-9cf3-9644f8bcd091}" ma:internalName="TaxCatchAll" ma:showField="CatchAllData" ma:web="06f73a26-99ac-4f21-82c1-84b18b6a3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0DEA12-FC5F-46A6-A8F4-019187922C57}">
  <ds:schemaRefs>
    <ds:schemaRef ds:uri="http://schemas.microsoft.com/office/2006/metadata/properties"/>
    <ds:schemaRef ds:uri="http://schemas.microsoft.com/office/infopath/2007/PartnerControls"/>
    <ds:schemaRef ds:uri="f56e8ec2-5462-494e-8218-bc549b6fa7ca"/>
    <ds:schemaRef ds:uri="06f73a26-99ac-4f21-82c1-84b18b6a34bc"/>
  </ds:schemaRefs>
</ds:datastoreItem>
</file>

<file path=customXml/itemProps2.xml><?xml version="1.0" encoding="utf-8"?>
<ds:datastoreItem xmlns:ds="http://schemas.openxmlformats.org/officeDocument/2006/customXml" ds:itemID="{C4C26CA2-1434-4814-869A-B0CE7C0B17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E46818-8FDB-4FA6-9989-A1E688A8E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6e8ec2-5462-494e-8218-bc549b6fa7ca"/>
    <ds:schemaRef ds:uri="06f73a26-99ac-4f21-82c1-84b18b6a3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14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Wilson</dc:creator>
  <cp:lastModifiedBy>Amy Skalmusky</cp:lastModifiedBy>
  <cp:revision>2</cp:revision>
  <dcterms:created xsi:type="dcterms:W3CDTF">2022-05-26T15:54:55Z</dcterms:created>
  <dcterms:modified xsi:type="dcterms:W3CDTF">2023-08-10T16:53:28Z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0x0101001C990E69A7E5514698B82E85C715DE80</vt:lpwstr>
  </property>
  <property fmtid="{D5CDD505-2E9C-101B-9397-08002B2CF9AE}" pid="3" name="MediaServiceImageTags">
    <vt:lpwstr/>
  </property>
</Properties>
</file>