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C9F2"/>
    <a:srgbClr val="002856"/>
    <a:srgbClr val="870F54"/>
    <a:srgbClr val="BCDCF2"/>
    <a:srgbClr val="97CAEB"/>
    <a:srgbClr val="71A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A85A78-9DC1-406E-BBAD-50D852EC249D}" v="5" dt="2024-05-16T17:42:35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10" d="100"/>
          <a:sy n="110" d="100"/>
        </p:scale>
        <p:origin x="156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Lemmo Saini" userId="6a03ec24-9619-41c8-8e38-b8410d286849" providerId="ADAL" clId="{10A85A78-9DC1-406E-BBAD-50D852EC249D}"/>
    <pc:docChg chg="custSel modSld">
      <pc:chgData name="Nicole Lemmo Saini" userId="6a03ec24-9619-41c8-8e38-b8410d286849" providerId="ADAL" clId="{10A85A78-9DC1-406E-BBAD-50D852EC249D}" dt="2024-05-16T17:42:44.059" v="78" actId="14100"/>
      <pc:docMkLst>
        <pc:docMk/>
      </pc:docMkLst>
      <pc:sldChg chg="addSp delSp modSp mod">
        <pc:chgData name="Nicole Lemmo Saini" userId="6a03ec24-9619-41c8-8e38-b8410d286849" providerId="ADAL" clId="{10A85A78-9DC1-406E-BBAD-50D852EC249D}" dt="2024-05-16T17:42:44.059" v="78" actId="14100"/>
        <pc:sldMkLst>
          <pc:docMk/>
          <pc:sldMk cId="1603889643" sldId="256"/>
        </pc:sldMkLst>
        <pc:spChg chg="mod">
          <ac:chgData name="Nicole Lemmo Saini" userId="6a03ec24-9619-41c8-8e38-b8410d286849" providerId="ADAL" clId="{10A85A78-9DC1-406E-BBAD-50D852EC249D}" dt="2024-05-16T17:37:10.406" v="46" actId="1076"/>
          <ac:spMkLst>
            <pc:docMk/>
            <pc:sldMk cId="1603889643" sldId="256"/>
            <ac:spMk id="11" creationId="{B33780F3-4618-38C4-5661-9EE3EAFEF140}"/>
          </ac:spMkLst>
        </pc:spChg>
        <pc:spChg chg="mod">
          <ac:chgData name="Nicole Lemmo Saini" userId="6a03ec24-9619-41c8-8e38-b8410d286849" providerId="ADAL" clId="{10A85A78-9DC1-406E-BBAD-50D852EC249D}" dt="2024-05-16T17:37:12.710" v="47" actId="1076"/>
          <ac:spMkLst>
            <pc:docMk/>
            <pc:sldMk cId="1603889643" sldId="256"/>
            <ac:spMk id="12" creationId="{61511A11-B327-F742-FDEA-E8E8BFE06182}"/>
          </ac:spMkLst>
        </pc:spChg>
        <pc:grpChg chg="del">
          <ac:chgData name="Nicole Lemmo Saini" userId="6a03ec24-9619-41c8-8e38-b8410d286849" providerId="ADAL" clId="{10A85A78-9DC1-406E-BBAD-50D852EC249D}" dt="2024-05-16T17:35:37.676" v="9" actId="478"/>
          <ac:grpSpMkLst>
            <pc:docMk/>
            <pc:sldMk cId="1603889643" sldId="256"/>
            <ac:grpSpMk id="4" creationId="{592F09FF-D545-36D9-CC4C-A7C4306DACE7}"/>
          </ac:grpSpMkLst>
        </pc:grpChg>
        <pc:picChg chg="add del mod">
          <ac:chgData name="Nicole Lemmo Saini" userId="6a03ec24-9619-41c8-8e38-b8410d286849" providerId="ADAL" clId="{10A85A78-9DC1-406E-BBAD-50D852EC249D}" dt="2024-05-16T17:35:24.378" v="3" actId="478"/>
          <ac:picMkLst>
            <pc:docMk/>
            <pc:sldMk cId="1603889643" sldId="256"/>
            <ac:picMk id="6" creationId="{30186166-1A4E-1EC5-5627-F221FFFF0FD5}"/>
          </ac:picMkLst>
        </pc:picChg>
        <pc:picChg chg="add del mod modCrop">
          <ac:chgData name="Nicole Lemmo Saini" userId="6a03ec24-9619-41c8-8e38-b8410d286849" providerId="ADAL" clId="{10A85A78-9DC1-406E-BBAD-50D852EC249D}" dt="2024-05-16T17:39:09.672" v="52" actId="478"/>
          <ac:picMkLst>
            <pc:docMk/>
            <pc:sldMk cId="1603889643" sldId="256"/>
            <ac:picMk id="8" creationId="{62910916-6878-7E3D-DABF-C3E44AD32862}"/>
          </ac:picMkLst>
        </pc:picChg>
        <pc:picChg chg="mod">
          <ac:chgData name="Nicole Lemmo Saini" userId="6a03ec24-9619-41c8-8e38-b8410d286849" providerId="ADAL" clId="{10A85A78-9DC1-406E-BBAD-50D852EC249D}" dt="2024-05-16T17:42:44.059" v="78" actId="14100"/>
          <ac:picMkLst>
            <pc:docMk/>
            <pc:sldMk cId="1603889643" sldId="256"/>
            <ac:picMk id="10" creationId="{2EC0A0E7-9474-1E83-4CA1-34D535036DBC}"/>
          </ac:picMkLst>
        </pc:picChg>
        <pc:picChg chg="mod">
          <ac:chgData name="Nicole Lemmo Saini" userId="6a03ec24-9619-41c8-8e38-b8410d286849" providerId="ADAL" clId="{10A85A78-9DC1-406E-BBAD-50D852EC249D}" dt="2024-05-16T17:34:59.201" v="0" actId="1076"/>
          <ac:picMkLst>
            <pc:docMk/>
            <pc:sldMk cId="1603889643" sldId="256"/>
            <ac:picMk id="13" creationId="{6960CA36-3FA9-A890-DDD4-8B1B07D3F332}"/>
          </ac:picMkLst>
        </pc:picChg>
        <pc:picChg chg="add mod modCrop">
          <ac:chgData name="Nicole Lemmo Saini" userId="6a03ec24-9619-41c8-8e38-b8410d286849" providerId="ADAL" clId="{10A85A78-9DC1-406E-BBAD-50D852EC249D}" dt="2024-05-16T17:39:49.335" v="75" actId="1038"/>
          <ac:picMkLst>
            <pc:docMk/>
            <pc:sldMk cId="1603889643" sldId="256"/>
            <ac:picMk id="16" creationId="{15C8C159-7F77-6FBE-F742-6E8D7221F0F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3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0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9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8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8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7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0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1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9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9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3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4BFF9-134C-4DA0-AA0A-F6EF52B97130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2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54C213-EB99-41AB-DE54-7733527DECA6}"/>
              </a:ext>
            </a:extLst>
          </p:cNvPr>
          <p:cNvSpPr/>
          <p:nvPr/>
        </p:nvSpPr>
        <p:spPr>
          <a:xfrm>
            <a:off x="150495" y="3862916"/>
            <a:ext cx="2532547" cy="2394527"/>
          </a:xfrm>
          <a:prstGeom prst="roundRect">
            <a:avLst>
              <a:gd name="adj" fmla="val 2693"/>
            </a:avLst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18872" rIns="182880" bIns="118872" rtlCol="0" anchor="t"/>
          <a:lstStyle/>
          <a:p>
            <a:endParaRPr lang="en-US" b="1" dirty="0">
              <a:solidFill>
                <a:srgbClr val="002856"/>
              </a:solidFill>
            </a:endParaRPr>
          </a:p>
          <a:p>
            <a:endParaRPr lang="en-US" b="1" dirty="0">
              <a:solidFill>
                <a:srgbClr val="002856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C0A0E7-9474-1E83-4CA1-34D535036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0" b="7480"/>
          <a:stretch/>
        </p:blipFill>
        <p:spPr>
          <a:xfrm>
            <a:off x="150496" y="149629"/>
            <a:ext cx="7467600" cy="3533810"/>
          </a:xfrm>
          <a:prstGeom prst="roundRect">
            <a:avLst>
              <a:gd name="adj" fmla="val 1734"/>
            </a:avLst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3780F3-4618-38C4-5661-9EE3EAFEF140}"/>
              </a:ext>
            </a:extLst>
          </p:cNvPr>
          <p:cNvSpPr txBox="1"/>
          <p:nvPr/>
        </p:nvSpPr>
        <p:spPr>
          <a:xfrm>
            <a:off x="544932" y="4040360"/>
            <a:ext cx="1804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8C9F2"/>
                </a:solidFill>
              </a:rPr>
              <a:t>9/28/24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511A11-B327-F742-FDEA-E8E8BFE06182}"/>
              </a:ext>
            </a:extLst>
          </p:cNvPr>
          <p:cNvSpPr txBox="1"/>
          <p:nvPr/>
        </p:nvSpPr>
        <p:spPr>
          <a:xfrm>
            <a:off x="427730" y="4686691"/>
            <a:ext cx="1910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Together for Tomorrow</a:t>
            </a:r>
            <a:endParaRPr lang="en-US" sz="2800" b="1" dirty="0">
              <a:solidFill>
                <a:srgbClr val="71A85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BAC3DA-4D0D-B371-29B6-03BD7F89E8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3"/>
          <a:stretch/>
        </p:blipFill>
        <p:spPr>
          <a:xfrm>
            <a:off x="152399" y="6394335"/>
            <a:ext cx="2875281" cy="2394527"/>
          </a:xfrm>
          <a:prstGeom prst="roundRect">
            <a:avLst>
              <a:gd name="adj" fmla="val 2184"/>
            </a:avLst>
          </a:prstGeom>
          <a:effectLst/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362FCB-B7D2-3C71-98BC-2A7EFA46CC30}"/>
              </a:ext>
            </a:extLst>
          </p:cNvPr>
          <p:cNvSpPr/>
          <p:nvPr/>
        </p:nvSpPr>
        <p:spPr>
          <a:xfrm>
            <a:off x="3180080" y="6394335"/>
            <a:ext cx="4436110" cy="2394527"/>
          </a:xfrm>
          <a:prstGeom prst="roundRect">
            <a:avLst>
              <a:gd name="adj" fmla="val 2693"/>
            </a:avLst>
          </a:prstGeom>
          <a:solidFill>
            <a:srgbClr val="BCD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18872" rIns="182880" bIns="118872" rtlCol="0" anchor="t"/>
          <a:lstStyle/>
          <a:p>
            <a:r>
              <a:rPr lang="en-US" b="1" dirty="0">
                <a:solidFill>
                  <a:srgbClr val="002856"/>
                </a:solidFill>
              </a:rPr>
              <a:t>Local Event Information</a:t>
            </a:r>
          </a:p>
          <a:p>
            <a:endParaRPr lang="en-US" b="1" dirty="0">
              <a:solidFill>
                <a:srgbClr val="002856"/>
              </a:solidFill>
            </a:endParaRPr>
          </a:p>
          <a:p>
            <a:endParaRPr lang="en-US" b="1" dirty="0">
              <a:solidFill>
                <a:srgbClr val="002856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56EB5B1-1A61-6C30-CA31-49293375A4A0}"/>
              </a:ext>
            </a:extLst>
          </p:cNvPr>
          <p:cNvSpPr/>
          <p:nvPr/>
        </p:nvSpPr>
        <p:spPr>
          <a:xfrm>
            <a:off x="150495" y="8947497"/>
            <a:ext cx="7465695" cy="940723"/>
          </a:xfrm>
          <a:prstGeom prst="roundRect">
            <a:avLst>
              <a:gd name="adj" fmla="val 7487"/>
            </a:avLst>
          </a:prstGeom>
          <a:solidFill>
            <a:srgbClr val="870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picture containing shape&#10;&#10;Description automatically generated">
            <a:extLst>
              <a:ext uri="{FF2B5EF4-FFF2-40B4-BE49-F238E27FC236}">
                <a16:creationId xmlns:a16="http://schemas.microsoft.com/office/drawing/2014/main" id="{E6E88968-CDA0-FE76-6E6E-9C811679D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30" y="9151168"/>
            <a:ext cx="2978410" cy="52467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916365F0-B094-A544-1043-945504B2FDA9}"/>
              </a:ext>
            </a:extLst>
          </p:cNvPr>
          <p:cNvGrpSpPr/>
          <p:nvPr/>
        </p:nvGrpSpPr>
        <p:grpSpPr>
          <a:xfrm>
            <a:off x="5961119" y="9230360"/>
            <a:ext cx="1361369" cy="385697"/>
            <a:chOff x="4447279" y="9204908"/>
            <a:chExt cx="1083629" cy="307009"/>
          </a:xfrm>
        </p:grpSpPr>
        <p:pic>
          <p:nvPicPr>
            <p:cNvPr id="25" name="Picture 2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3D8728C-DC49-9C2E-DE38-40E1872D1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7279" y="9207116"/>
              <a:ext cx="304801" cy="304801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8E219530-03E8-69DF-CDFB-0B19449E5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107" y="9204908"/>
              <a:ext cx="304801" cy="304801"/>
            </a:xfrm>
            <a:prstGeom prst="rect">
              <a:avLst/>
            </a:prstGeom>
          </p:spPr>
        </p:pic>
        <p:pic>
          <p:nvPicPr>
            <p:cNvPr id="29" name="Picture 2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55828DC-1B29-A266-73AF-9E06DC759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334" y="9204908"/>
              <a:ext cx="304801" cy="304801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6C40001-EA75-48CF-A91C-6982F86E9B5A}"/>
              </a:ext>
            </a:extLst>
          </p:cNvPr>
          <p:cNvSpPr txBox="1"/>
          <p:nvPr/>
        </p:nvSpPr>
        <p:spPr>
          <a:xfrm>
            <a:off x="4817745" y="9255760"/>
            <a:ext cx="1160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Find us on</a:t>
            </a:r>
          </a:p>
        </p:txBody>
      </p:sp>
      <p:pic>
        <p:nvPicPr>
          <p:cNvPr id="16" name="Picture 15" descr="A group of people holding trees&#10;&#10;Description automatically generated">
            <a:extLst>
              <a:ext uri="{FF2B5EF4-FFF2-40B4-BE49-F238E27FC236}">
                <a16:creationId xmlns:a16="http://schemas.microsoft.com/office/drawing/2014/main" id="{15C8C159-7F77-6FBE-F742-6E8D7221F0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5" b="596"/>
          <a:stretch/>
        </p:blipFill>
        <p:spPr>
          <a:xfrm>
            <a:off x="2942859" y="3776432"/>
            <a:ext cx="4708167" cy="257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89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90E69A7E5514698B82E85C715DE80" ma:contentTypeVersion="19" ma:contentTypeDescription="Create a new document." ma:contentTypeScope="" ma:versionID="2f88285b374961e95a106862aee6ee4b">
  <xsd:schema xmlns:xsd="http://www.w3.org/2001/XMLSchema" xmlns:xs="http://www.w3.org/2001/XMLSchema" xmlns:p="http://schemas.microsoft.com/office/2006/metadata/properties" xmlns:ns2="f56e8ec2-5462-494e-8218-bc549b6fa7ca" xmlns:ns3="06f73a26-99ac-4f21-82c1-84b18b6a34bc" targetNamespace="http://schemas.microsoft.com/office/2006/metadata/properties" ma:root="true" ma:fieldsID="b1ad0532a580a99da2925b8e24ed9aaa" ns2:_="" ns3:_="">
    <xsd:import namespace="f56e8ec2-5462-494e-8218-bc549b6fa7ca"/>
    <xsd:import namespace="06f73a26-99ac-4f21-82c1-84b18b6a34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Thumbnai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e8ec2-5462-494e-8218-bc549b6fa7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7898046-8694-4dfb-8a91-4843ba3e45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humbnail" ma:index="24" nillable="true" ma:displayName="Thumbnail" ma:format="Thumbnail" ma:internalName="Thumbnail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73a26-99ac-4f21-82c1-84b18b6a34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86c74d8-2952-43fe-9cf3-9644f8bcd091}" ma:internalName="TaxCatchAll" ma:showField="CatchAllData" ma:web="06f73a26-99ac-4f21-82c1-84b18b6a34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6e8ec2-5462-494e-8218-bc549b6fa7ca">
      <Terms xmlns="http://schemas.microsoft.com/office/infopath/2007/PartnerControls"/>
    </lcf76f155ced4ddcb4097134ff3c332f>
    <TaxCatchAll xmlns="06f73a26-99ac-4f21-82c1-84b18b6a34bc" xsi:nil="true"/>
    <Thumbnail xmlns="f56e8ec2-5462-494e-8218-bc549b6fa7ca" xsi:nil="true"/>
  </documentManagement>
</p:properties>
</file>

<file path=customXml/itemProps1.xml><?xml version="1.0" encoding="utf-8"?>
<ds:datastoreItem xmlns:ds="http://schemas.openxmlformats.org/officeDocument/2006/customXml" ds:itemID="{BCC27841-1AFF-4EE5-A51B-744E43411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6e8ec2-5462-494e-8218-bc549b6fa7ca"/>
    <ds:schemaRef ds:uri="06f73a26-99ac-4f21-82c1-84b18b6a34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C26CA2-1434-4814-869A-B0CE7C0B17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0DEA12-FC5F-46A6-A8F4-019187922C57}">
  <ds:schemaRefs>
    <ds:schemaRef ds:uri="http://schemas.microsoft.com/office/2006/metadata/properties"/>
    <ds:schemaRef ds:uri="http://schemas.microsoft.com/office/infopath/2007/PartnerControls"/>
    <ds:schemaRef ds:uri="f56e8ec2-5462-494e-8218-bc549b6fa7ca"/>
    <ds:schemaRef ds:uri="06f73a26-99ac-4f21-82c1-84b18b6a34b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10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Wilson</dc:creator>
  <cp:lastModifiedBy>Nicole Lemmo Saini</cp:lastModifiedBy>
  <cp:revision>3</cp:revision>
  <dcterms:created xsi:type="dcterms:W3CDTF">2022-05-26T15:54:55Z</dcterms:created>
  <dcterms:modified xsi:type="dcterms:W3CDTF">2024-05-16T17:42:44Z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0x0101001C990E69A7E5514698B82E85C715DE80</vt:lpwstr>
  </property>
  <property fmtid="{D5CDD505-2E9C-101B-9397-08002B2CF9AE}" pid="3" name="MediaServiceImageTags">
    <vt:lpwstr/>
  </property>
</Properties>
</file>