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9F2"/>
    <a:srgbClr val="002856"/>
    <a:srgbClr val="870F54"/>
    <a:srgbClr val="BCDCF2"/>
    <a:srgbClr val="97CAEB"/>
    <a:srgbClr val="71A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267EF-81E5-4EA1-9CC8-F8407D002F3E}" v="6" dt="2025-05-22T20:10:48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Lemmo Saini" userId="6a03ec24-9619-41c8-8e38-b8410d286849" providerId="ADAL" clId="{D44267EF-81E5-4EA1-9CC8-F8407D002F3E}"/>
    <pc:docChg chg="undo custSel addSld delSld modSld sldOrd">
      <pc:chgData name="Nicole Lemmo Saini" userId="6a03ec24-9619-41c8-8e38-b8410d286849" providerId="ADAL" clId="{D44267EF-81E5-4EA1-9CC8-F8407D002F3E}" dt="2025-05-22T20:50:23.434" v="222" actId="47"/>
      <pc:docMkLst>
        <pc:docMk/>
      </pc:docMkLst>
      <pc:sldChg chg="addSp delSp modSp add del mod">
        <pc:chgData name="Nicole Lemmo Saini" userId="6a03ec24-9619-41c8-8e38-b8410d286849" providerId="ADAL" clId="{D44267EF-81E5-4EA1-9CC8-F8407D002F3E}" dt="2025-05-22T20:50:23.434" v="222" actId="47"/>
        <pc:sldMkLst>
          <pc:docMk/>
          <pc:sldMk cId="1603889643" sldId="256"/>
        </pc:sldMkLst>
        <pc:picChg chg="add mod">
          <ac:chgData name="Nicole Lemmo Saini" userId="6a03ec24-9619-41c8-8e38-b8410d286849" providerId="ADAL" clId="{D44267EF-81E5-4EA1-9CC8-F8407D002F3E}" dt="2025-05-22T20:04:10.046" v="24" actId="14100"/>
          <ac:picMkLst>
            <pc:docMk/>
            <pc:sldMk cId="1603889643" sldId="256"/>
            <ac:picMk id="4" creationId="{F4BAD1BB-FED9-4B25-A305-1C6E7629BB40}"/>
          </ac:picMkLst>
        </pc:picChg>
        <pc:picChg chg="mod">
          <ac:chgData name="Nicole Lemmo Saini" userId="6a03ec24-9619-41c8-8e38-b8410d286849" providerId="ADAL" clId="{D44267EF-81E5-4EA1-9CC8-F8407D002F3E}" dt="2025-05-22T20:04:08.821" v="22" actId="14100"/>
          <ac:picMkLst>
            <pc:docMk/>
            <pc:sldMk cId="1603889643" sldId="256"/>
            <ac:picMk id="10" creationId="{2EC0A0E7-9474-1E83-4CA1-34D535036DBC}"/>
          </ac:picMkLst>
        </pc:picChg>
        <pc:picChg chg="del">
          <ac:chgData name="Nicole Lemmo Saini" userId="6a03ec24-9619-41c8-8e38-b8410d286849" providerId="ADAL" clId="{D44267EF-81E5-4EA1-9CC8-F8407D002F3E}" dt="2025-05-22T19:58:19.374" v="0" actId="478"/>
          <ac:picMkLst>
            <pc:docMk/>
            <pc:sldMk cId="1603889643" sldId="256"/>
            <ac:picMk id="16" creationId="{15C8C159-7F77-6FBE-F742-6E8D7221F0FA}"/>
          </ac:picMkLst>
        </pc:picChg>
      </pc:sldChg>
      <pc:sldChg chg="addSp delSp modSp add mod ord">
        <pc:chgData name="Nicole Lemmo Saini" userId="6a03ec24-9619-41c8-8e38-b8410d286849" providerId="ADAL" clId="{D44267EF-81E5-4EA1-9CC8-F8407D002F3E}" dt="2025-05-22T20:12:56.603" v="221"/>
        <pc:sldMkLst>
          <pc:docMk/>
          <pc:sldMk cId="4173717848" sldId="257"/>
        </pc:sldMkLst>
        <pc:spChg chg="mod">
          <ac:chgData name="Nicole Lemmo Saini" userId="6a03ec24-9619-41c8-8e38-b8410d286849" providerId="ADAL" clId="{D44267EF-81E5-4EA1-9CC8-F8407D002F3E}" dt="2025-05-22T20:07:00.711" v="62" actId="1076"/>
          <ac:spMkLst>
            <pc:docMk/>
            <pc:sldMk cId="4173717848" sldId="257"/>
            <ac:spMk id="2" creationId="{705668F8-7051-7FD2-8A58-B95510E7EB75}"/>
          </ac:spMkLst>
        </pc:spChg>
        <pc:spChg chg="add mod">
          <ac:chgData name="Nicole Lemmo Saini" userId="6a03ec24-9619-41c8-8e38-b8410d286849" providerId="ADAL" clId="{D44267EF-81E5-4EA1-9CC8-F8407D002F3E}" dt="2025-05-22T20:10:19.615" v="175" actId="1076"/>
          <ac:spMkLst>
            <pc:docMk/>
            <pc:sldMk cId="4173717848" sldId="257"/>
            <ac:spMk id="5" creationId="{8DED7B3C-C385-9E1D-E9D8-BE3C36E3C4F1}"/>
          </ac:spMkLst>
        </pc:spChg>
        <pc:spChg chg="add mod">
          <ac:chgData name="Nicole Lemmo Saini" userId="6a03ec24-9619-41c8-8e38-b8410d286849" providerId="ADAL" clId="{D44267EF-81E5-4EA1-9CC8-F8407D002F3E}" dt="2025-05-22T20:12:50.263" v="219" actId="1076"/>
          <ac:spMkLst>
            <pc:docMk/>
            <pc:sldMk cId="4173717848" sldId="257"/>
            <ac:spMk id="6" creationId="{2A4DE75A-0014-5FF9-A8FB-B8814F18D07C}"/>
          </ac:spMkLst>
        </pc:spChg>
        <pc:spChg chg="mod">
          <ac:chgData name="Nicole Lemmo Saini" userId="6a03ec24-9619-41c8-8e38-b8410d286849" providerId="ADAL" clId="{D44267EF-81E5-4EA1-9CC8-F8407D002F3E}" dt="2025-05-22T20:10:22.997" v="176" actId="1076"/>
          <ac:spMkLst>
            <pc:docMk/>
            <pc:sldMk cId="4173717848" sldId="257"/>
            <ac:spMk id="11" creationId="{A43A01AD-8846-0CC7-E8FF-2A6FA59E23E5}"/>
          </ac:spMkLst>
        </pc:spChg>
        <pc:spChg chg="del mod">
          <ac:chgData name="Nicole Lemmo Saini" userId="6a03ec24-9619-41c8-8e38-b8410d286849" providerId="ADAL" clId="{D44267EF-81E5-4EA1-9CC8-F8407D002F3E}" dt="2025-05-22T20:05:26.799" v="41" actId="478"/>
          <ac:spMkLst>
            <pc:docMk/>
            <pc:sldMk cId="4173717848" sldId="257"/>
            <ac:spMk id="12" creationId="{AEEB1D3A-A291-BF47-CF1E-D429E9AEAB4B}"/>
          </ac:spMkLst>
        </pc:spChg>
        <pc:spChg chg="mod">
          <ac:chgData name="Nicole Lemmo Saini" userId="6a03ec24-9619-41c8-8e38-b8410d286849" providerId="ADAL" clId="{D44267EF-81E5-4EA1-9CC8-F8407D002F3E}" dt="2025-05-22T20:05:50.487" v="48" actId="1076"/>
          <ac:spMkLst>
            <pc:docMk/>
            <pc:sldMk cId="4173717848" sldId="257"/>
            <ac:spMk id="15" creationId="{5D8F3BF7-866B-E504-940B-1994CAC447B3}"/>
          </ac:spMkLst>
        </pc:spChg>
        <pc:spChg chg="mod">
          <ac:chgData name="Nicole Lemmo Saini" userId="6a03ec24-9619-41c8-8e38-b8410d286849" providerId="ADAL" clId="{D44267EF-81E5-4EA1-9CC8-F8407D002F3E}" dt="2025-05-22T20:12:15.970" v="217" actId="1076"/>
          <ac:spMkLst>
            <pc:docMk/>
            <pc:sldMk cId="4173717848" sldId="257"/>
            <ac:spMk id="31" creationId="{0A31C47C-AAC0-E0F1-4F30-95C0D7D39A6C}"/>
          </ac:spMkLst>
        </pc:spChg>
        <pc:grpChg chg="mod">
          <ac:chgData name="Nicole Lemmo Saini" userId="6a03ec24-9619-41c8-8e38-b8410d286849" providerId="ADAL" clId="{D44267EF-81E5-4EA1-9CC8-F8407D002F3E}" dt="2025-05-22T20:12:15.970" v="217" actId="1076"/>
          <ac:grpSpMkLst>
            <pc:docMk/>
            <pc:sldMk cId="4173717848" sldId="257"/>
            <ac:grpSpMk id="30" creationId="{DF7F2338-6B40-295C-731A-44EBC814EB15}"/>
          </ac:grpSpMkLst>
        </pc:grpChg>
        <pc:picChg chg="add mod">
          <ac:chgData name="Nicole Lemmo Saini" userId="6a03ec24-9619-41c8-8e38-b8410d286849" providerId="ADAL" clId="{D44267EF-81E5-4EA1-9CC8-F8407D002F3E}" dt="2025-05-22T20:08:07.474" v="65" actId="1440"/>
          <ac:picMkLst>
            <pc:docMk/>
            <pc:sldMk cId="4173717848" sldId="257"/>
            <ac:picMk id="4" creationId="{DA611764-7BB9-CB1E-8FA4-8D5DD2C7C5CD}"/>
          </ac:picMkLst>
        </pc:picChg>
        <pc:picChg chg="del">
          <ac:chgData name="Nicole Lemmo Saini" userId="6a03ec24-9619-41c8-8e38-b8410d286849" providerId="ADAL" clId="{D44267EF-81E5-4EA1-9CC8-F8407D002F3E}" dt="2025-05-22T20:04:33.473" v="28" actId="478"/>
          <ac:picMkLst>
            <pc:docMk/>
            <pc:sldMk cId="4173717848" sldId="257"/>
            <ac:picMk id="10" creationId="{30998F6E-FFB6-0B51-2EA8-5DB486DEE3A7}"/>
          </ac:picMkLst>
        </pc:picChg>
        <pc:picChg chg="del">
          <ac:chgData name="Nicole Lemmo Saini" userId="6a03ec24-9619-41c8-8e38-b8410d286849" providerId="ADAL" clId="{D44267EF-81E5-4EA1-9CC8-F8407D002F3E}" dt="2025-05-22T20:06:31.390" v="56" actId="478"/>
          <ac:picMkLst>
            <pc:docMk/>
            <pc:sldMk cId="4173717848" sldId="257"/>
            <ac:picMk id="14" creationId="{5C8A5AE9-B437-1509-2169-6A2BD76DF2FA}"/>
          </ac:picMkLst>
        </pc:picChg>
        <pc:picChg chg="mod">
          <ac:chgData name="Nicole Lemmo Saini" userId="6a03ec24-9619-41c8-8e38-b8410d286849" providerId="ADAL" clId="{D44267EF-81E5-4EA1-9CC8-F8407D002F3E}" dt="2025-05-22T20:11:29.869" v="216" actId="1076"/>
          <ac:picMkLst>
            <pc:docMk/>
            <pc:sldMk cId="4173717848" sldId="257"/>
            <ac:picMk id="27" creationId="{E022D449-D1C0-C6E0-4C2D-2692812BB33B}"/>
          </ac:picMkLst>
        </pc:picChg>
        <pc:picChg chg="del">
          <ac:chgData name="Nicole Lemmo Saini" userId="6a03ec24-9619-41c8-8e38-b8410d286849" providerId="ADAL" clId="{D44267EF-81E5-4EA1-9CC8-F8407D002F3E}" dt="2025-05-22T20:11:18.062" v="214" actId="478"/>
          <ac:picMkLst>
            <pc:docMk/>
            <pc:sldMk cId="4173717848" sldId="257"/>
            <ac:picMk id="29" creationId="{2FB468A5-D714-2445-CFA2-FCBE8D4976B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94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9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9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4BFF9-134C-4DA0-AA0A-F6EF52B9713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B921B-054D-41A7-A21F-D24251AE3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2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CEFFB-AB1F-6E09-0586-D509C37F5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5668F8-7051-7FD2-8A58-B95510E7EB75}"/>
              </a:ext>
            </a:extLst>
          </p:cNvPr>
          <p:cNvSpPr/>
          <p:nvPr/>
        </p:nvSpPr>
        <p:spPr>
          <a:xfrm>
            <a:off x="241681" y="6332899"/>
            <a:ext cx="2824717" cy="2394527"/>
          </a:xfrm>
          <a:prstGeom prst="roundRect">
            <a:avLst>
              <a:gd name="adj" fmla="val 2693"/>
            </a:avLst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A01AD-8846-0CC7-E8FF-2A6FA59E23E5}"/>
              </a:ext>
            </a:extLst>
          </p:cNvPr>
          <p:cNvSpPr txBox="1"/>
          <p:nvPr/>
        </p:nvSpPr>
        <p:spPr>
          <a:xfrm>
            <a:off x="752031" y="7777820"/>
            <a:ext cx="180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8C9F2"/>
                </a:solidFill>
              </a:rPr>
              <a:t>9/27/25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8F3BF7-866B-E504-940B-1994CAC447B3}"/>
              </a:ext>
            </a:extLst>
          </p:cNvPr>
          <p:cNvSpPr/>
          <p:nvPr/>
        </p:nvSpPr>
        <p:spPr>
          <a:xfrm>
            <a:off x="3180080" y="6340596"/>
            <a:ext cx="4436110" cy="2394527"/>
          </a:xfrm>
          <a:prstGeom prst="roundRect">
            <a:avLst>
              <a:gd name="adj" fmla="val 2693"/>
            </a:avLst>
          </a:prstGeom>
          <a:solidFill>
            <a:srgbClr val="BC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18872" rIns="182880" bIns="118872" rtlCol="0" anchor="t"/>
          <a:lstStyle/>
          <a:p>
            <a:r>
              <a:rPr lang="en-US" b="1" dirty="0">
                <a:solidFill>
                  <a:srgbClr val="002856"/>
                </a:solidFill>
              </a:rPr>
              <a:t>Local Event Information</a:t>
            </a:r>
          </a:p>
          <a:p>
            <a:endParaRPr lang="en-US" b="1" dirty="0">
              <a:solidFill>
                <a:srgbClr val="002856"/>
              </a:solidFill>
            </a:endParaRPr>
          </a:p>
          <a:p>
            <a:endParaRPr lang="en-US" b="1" dirty="0">
              <a:solidFill>
                <a:srgbClr val="002856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E3CDBB-62E8-045F-8D84-A439DC8BB2DC}"/>
              </a:ext>
            </a:extLst>
          </p:cNvPr>
          <p:cNvSpPr/>
          <p:nvPr/>
        </p:nvSpPr>
        <p:spPr>
          <a:xfrm>
            <a:off x="150495" y="8947497"/>
            <a:ext cx="7465695" cy="940723"/>
          </a:xfrm>
          <a:prstGeom prst="roundRect">
            <a:avLst>
              <a:gd name="adj" fmla="val 7487"/>
            </a:avLst>
          </a:prstGeom>
          <a:solidFill>
            <a:srgbClr val="870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71A46029-ACBD-0912-2558-C02DEF75A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0" y="9151168"/>
            <a:ext cx="2978410" cy="5246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F7F2338-6B40-295C-731A-44EBC814EB15}"/>
              </a:ext>
            </a:extLst>
          </p:cNvPr>
          <p:cNvGrpSpPr/>
          <p:nvPr/>
        </p:nvGrpSpPr>
        <p:grpSpPr>
          <a:xfrm>
            <a:off x="6528226" y="9222045"/>
            <a:ext cx="816444" cy="382923"/>
            <a:chOff x="4447279" y="9207116"/>
            <a:chExt cx="649877" cy="304801"/>
          </a:xfrm>
        </p:grpSpPr>
        <p:pic>
          <p:nvPicPr>
            <p:cNvPr id="25" name="Picture 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23736898-B29E-9626-0846-180052F7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7279" y="9207116"/>
              <a:ext cx="304801" cy="304801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E022D449-D1C0-C6E0-4C2D-2692812BB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355" y="9207116"/>
              <a:ext cx="304801" cy="3048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31C47C-AAC0-E0F1-4F30-95C0D7D39A6C}"/>
              </a:ext>
            </a:extLst>
          </p:cNvPr>
          <p:cNvSpPr txBox="1"/>
          <p:nvPr/>
        </p:nvSpPr>
        <p:spPr>
          <a:xfrm>
            <a:off x="5362670" y="9219273"/>
            <a:ext cx="116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Find us on</a:t>
            </a:r>
          </a:p>
        </p:txBody>
      </p:sp>
      <p:pic>
        <p:nvPicPr>
          <p:cNvPr id="4" name="Picture 3" descr="A paper cut out of animals&#10;&#10;AI-generated content may be incorrect.">
            <a:extLst>
              <a:ext uri="{FF2B5EF4-FFF2-40B4-BE49-F238E27FC236}">
                <a16:creationId xmlns:a16="http://schemas.microsoft.com/office/drawing/2014/main" id="{DA611764-7BB9-CB1E-8FA4-8D5DD2C7C5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2" y="687561"/>
            <a:ext cx="7188460" cy="5506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D7B3C-C385-9E1D-E9D8-BE3C36E3C4F1}"/>
              </a:ext>
            </a:extLst>
          </p:cNvPr>
          <p:cNvSpPr txBox="1"/>
          <p:nvPr/>
        </p:nvSpPr>
        <p:spPr>
          <a:xfrm>
            <a:off x="427730" y="6577491"/>
            <a:ext cx="2533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Celebrate Public Lands</a:t>
            </a:r>
            <a:endParaRPr lang="en-US" sz="3600" b="1" dirty="0">
              <a:solidFill>
                <a:srgbClr val="71A8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DE75A-0014-5FF9-A8FB-B8814F18D07C}"/>
              </a:ext>
            </a:extLst>
          </p:cNvPr>
          <p:cNvSpPr txBox="1"/>
          <p:nvPr/>
        </p:nvSpPr>
        <p:spPr>
          <a:xfrm>
            <a:off x="241681" y="59388"/>
            <a:ext cx="7229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National Public Lands Day</a:t>
            </a:r>
          </a:p>
        </p:txBody>
      </p:sp>
    </p:spTree>
    <p:extLst>
      <p:ext uri="{BB962C8B-B14F-4D97-AF65-F5344CB8AC3E}">
        <p14:creationId xmlns:p14="http://schemas.microsoft.com/office/powerpoint/2010/main" val="417371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90E69A7E5514698B82E85C715DE80" ma:contentTypeVersion="19" ma:contentTypeDescription="Create a new document." ma:contentTypeScope="" ma:versionID="516c708a14cd430cff55fb3b5aecd27f">
  <xsd:schema xmlns:xsd="http://www.w3.org/2001/XMLSchema" xmlns:xs="http://www.w3.org/2001/XMLSchema" xmlns:p="http://schemas.microsoft.com/office/2006/metadata/properties" xmlns:ns2="f56e8ec2-5462-494e-8218-bc549b6fa7ca" xmlns:ns3="06f73a26-99ac-4f21-82c1-84b18b6a34bc" targetNamespace="http://schemas.microsoft.com/office/2006/metadata/properties" ma:root="true" ma:fieldsID="92282ab2a663a20ae70389566248d88c" ns2:_="" ns3:_="">
    <xsd:import namespace="f56e8ec2-5462-494e-8218-bc549b6fa7ca"/>
    <xsd:import namespace="06f73a26-99ac-4f21-82c1-84b18b6a34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Thumbnai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e8ec2-5462-494e-8218-bc549b6fa7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7898046-8694-4dfb-8a91-4843ba3e45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humbnail" ma:index="24" nillable="true" ma:displayName="Thumbnail" ma:format="Thumbnail" ma:internalName="Thumbnail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73a26-99ac-4f21-82c1-84b18b6a34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6c74d8-2952-43fe-9cf3-9644f8bcd091}" ma:internalName="TaxCatchAll" ma:showField="CatchAllData" ma:web="06f73a26-99ac-4f21-82c1-84b18b6a34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6e8ec2-5462-494e-8218-bc549b6fa7ca">
      <Terms xmlns="http://schemas.microsoft.com/office/infopath/2007/PartnerControls"/>
    </lcf76f155ced4ddcb4097134ff3c332f>
    <TaxCatchAll xmlns="06f73a26-99ac-4f21-82c1-84b18b6a34bc" xsi:nil="true"/>
    <Thumbnail xmlns="f56e8ec2-5462-494e-8218-bc549b6fa7ca" xsi:nil="true"/>
  </documentManagement>
</p:properties>
</file>

<file path=customXml/itemProps1.xml><?xml version="1.0" encoding="utf-8"?>
<ds:datastoreItem xmlns:ds="http://schemas.openxmlformats.org/officeDocument/2006/customXml" ds:itemID="{C4C26CA2-1434-4814-869A-B0CE7C0B17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D0C0C3-B3D3-455D-A07B-6CEB28370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e8ec2-5462-494e-8218-bc549b6fa7ca"/>
    <ds:schemaRef ds:uri="06f73a26-99ac-4f21-82c1-84b18b6a34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0DEA12-FC5F-46A6-A8F4-019187922C57}">
  <ds:schemaRefs>
    <ds:schemaRef ds:uri="http://schemas.microsoft.com/office/2006/metadata/properties"/>
    <ds:schemaRef ds:uri="http://schemas.microsoft.com/office/infopath/2007/PartnerControls"/>
    <ds:schemaRef ds:uri="f56e8ec2-5462-494e-8218-bc549b6fa7ca"/>
    <ds:schemaRef ds:uri="06f73a26-99ac-4f21-82c1-84b18b6a34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14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Wilson</dc:creator>
  <cp:lastModifiedBy>Nicole Lemmo Saini</cp:lastModifiedBy>
  <cp:revision>4</cp:revision>
  <dcterms:created xsi:type="dcterms:W3CDTF">2022-05-26T15:54:55Z</dcterms:created>
  <dcterms:modified xsi:type="dcterms:W3CDTF">2025-05-22T20:50:34Z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0x0101001C990E69A7E5514698B82E85C715DE80</vt:lpwstr>
  </property>
  <property fmtid="{D5CDD505-2E9C-101B-9397-08002B2CF9AE}" pid="3" name="MediaServiceImageTags">
    <vt:lpwstr/>
  </property>
</Properties>
</file>