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C9F2"/>
    <a:srgbClr val="002856"/>
    <a:srgbClr val="870F54"/>
    <a:srgbClr val="BCDCF2"/>
    <a:srgbClr val="97CAEB"/>
    <a:srgbClr val="71A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BF227B-7136-4ECF-8C1E-73AF00BDE5A8}" v="9" dt="2025-05-22T20:58:43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4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2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CEFFB-AB1F-6E09-0586-D509C37F5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5668F8-7051-7FD2-8A58-B95510E7EB75}"/>
              </a:ext>
            </a:extLst>
          </p:cNvPr>
          <p:cNvSpPr/>
          <p:nvPr/>
        </p:nvSpPr>
        <p:spPr>
          <a:xfrm>
            <a:off x="241681" y="6332899"/>
            <a:ext cx="2824717" cy="2394527"/>
          </a:xfrm>
          <a:prstGeom prst="roundRect">
            <a:avLst>
              <a:gd name="adj" fmla="val 2693"/>
            </a:avLst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endParaRPr lang="en-US" b="1" dirty="0">
              <a:solidFill>
                <a:srgbClr val="002856"/>
              </a:solidFill>
            </a:endParaRPr>
          </a:p>
          <a:p>
            <a:endParaRPr lang="en-US" b="1" dirty="0">
              <a:solidFill>
                <a:srgbClr val="00285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A01AD-8846-0CC7-E8FF-2A6FA59E23E5}"/>
              </a:ext>
            </a:extLst>
          </p:cNvPr>
          <p:cNvSpPr txBox="1"/>
          <p:nvPr/>
        </p:nvSpPr>
        <p:spPr>
          <a:xfrm>
            <a:off x="792639" y="7949741"/>
            <a:ext cx="180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8C9F2"/>
                </a:solidFill>
              </a:rPr>
              <a:t>9/27/25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8F3BF7-866B-E504-940B-1994CAC447B3}"/>
              </a:ext>
            </a:extLst>
          </p:cNvPr>
          <p:cNvSpPr/>
          <p:nvPr/>
        </p:nvSpPr>
        <p:spPr>
          <a:xfrm>
            <a:off x="3180080" y="6340596"/>
            <a:ext cx="4436110" cy="2394527"/>
          </a:xfrm>
          <a:prstGeom prst="roundRect">
            <a:avLst>
              <a:gd name="adj" fmla="val 2693"/>
            </a:avLst>
          </a:prstGeom>
          <a:solidFill>
            <a:srgbClr val="BC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r>
              <a:rPr lang="es-ES" b="1" dirty="0">
                <a:solidFill>
                  <a:srgbClr val="002856"/>
                </a:solidFill>
              </a:rPr>
              <a:t>Información Sobre el Evento Local</a:t>
            </a:r>
            <a:endParaRPr lang="en-US" b="1" dirty="0">
              <a:solidFill>
                <a:srgbClr val="002856"/>
              </a:solidFill>
            </a:endParaRPr>
          </a:p>
          <a:p>
            <a:endParaRPr lang="en-US" b="1" dirty="0">
              <a:solidFill>
                <a:srgbClr val="002856"/>
              </a:solidFill>
            </a:endParaRPr>
          </a:p>
          <a:p>
            <a:endParaRPr lang="en-US" b="1" dirty="0">
              <a:solidFill>
                <a:srgbClr val="002856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E3CDBB-62E8-045F-8D84-A439DC8BB2DC}"/>
              </a:ext>
            </a:extLst>
          </p:cNvPr>
          <p:cNvSpPr/>
          <p:nvPr/>
        </p:nvSpPr>
        <p:spPr>
          <a:xfrm>
            <a:off x="150495" y="8947497"/>
            <a:ext cx="7465695" cy="940723"/>
          </a:xfrm>
          <a:prstGeom prst="roundRect">
            <a:avLst>
              <a:gd name="adj" fmla="val 7487"/>
            </a:avLst>
          </a:prstGeom>
          <a:solidFill>
            <a:srgbClr val="870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71A46029-ACBD-0912-2558-C02DEF75A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0" y="9151168"/>
            <a:ext cx="2978410" cy="52467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F7F2338-6B40-295C-731A-44EBC814EB15}"/>
              </a:ext>
            </a:extLst>
          </p:cNvPr>
          <p:cNvGrpSpPr/>
          <p:nvPr/>
        </p:nvGrpSpPr>
        <p:grpSpPr>
          <a:xfrm>
            <a:off x="6528226" y="9222045"/>
            <a:ext cx="816444" cy="382923"/>
            <a:chOff x="4447279" y="9207116"/>
            <a:chExt cx="649877" cy="304801"/>
          </a:xfrm>
        </p:grpSpPr>
        <p:pic>
          <p:nvPicPr>
            <p:cNvPr id="25" name="Picture 2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3736898-B29E-9626-0846-180052F71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279" y="9207116"/>
              <a:ext cx="304801" cy="304801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E022D449-D1C0-C6E0-4C2D-2692812B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355" y="9207116"/>
              <a:ext cx="304801" cy="30480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31C47C-AAC0-E0F1-4F30-95C0D7D39A6C}"/>
              </a:ext>
            </a:extLst>
          </p:cNvPr>
          <p:cNvSpPr txBox="1"/>
          <p:nvPr/>
        </p:nvSpPr>
        <p:spPr>
          <a:xfrm>
            <a:off x="5362670" y="9219273"/>
            <a:ext cx="116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Find us on</a:t>
            </a:r>
          </a:p>
        </p:txBody>
      </p:sp>
      <p:pic>
        <p:nvPicPr>
          <p:cNvPr id="4" name="Picture 3" descr="A paper cut out of animals&#10;&#10;AI-generated content may be incorrect.">
            <a:extLst>
              <a:ext uri="{FF2B5EF4-FFF2-40B4-BE49-F238E27FC236}">
                <a16:creationId xmlns:a16="http://schemas.microsoft.com/office/drawing/2014/main" id="{DA611764-7BB9-CB1E-8FA4-8D5DD2C7C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2" y="687561"/>
            <a:ext cx="7188460" cy="5506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D7B3C-C385-9E1D-E9D8-BE3C36E3C4F1}"/>
              </a:ext>
            </a:extLst>
          </p:cNvPr>
          <p:cNvSpPr txBox="1"/>
          <p:nvPr/>
        </p:nvSpPr>
        <p:spPr>
          <a:xfrm>
            <a:off x="427730" y="6413687"/>
            <a:ext cx="2533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Celebremos</a:t>
            </a:r>
            <a:r>
              <a:rPr lang="en-US" sz="3200" b="1" dirty="0">
                <a:solidFill>
                  <a:schemeClr val="bg1"/>
                </a:solidFill>
              </a:rPr>
              <a:t> las tierras </a:t>
            </a:r>
            <a:r>
              <a:rPr lang="en-US" sz="3200" b="1" dirty="0" err="1">
                <a:solidFill>
                  <a:schemeClr val="bg1"/>
                </a:solidFill>
              </a:rPr>
              <a:t>públicas</a:t>
            </a:r>
            <a:endParaRPr lang="en-US" sz="3200" b="1" dirty="0">
              <a:solidFill>
                <a:srgbClr val="71A8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04B678-297F-B7D1-831B-D40B371BB98F}"/>
              </a:ext>
            </a:extLst>
          </p:cNvPr>
          <p:cNvSpPr txBox="1"/>
          <p:nvPr/>
        </p:nvSpPr>
        <p:spPr>
          <a:xfrm>
            <a:off x="0" y="59388"/>
            <a:ext cx="761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Día Nacional de las Tierras Públicas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7371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90E69A7E5514698B82E85C715DE80" ma:contentTypeVersion="19" ma:contentTypeDescription="Create a new document." ma:contentTypeScope="" ma:versionID="516c708a14cd430cff55fb3b5aecd27f">
  <xsd:schema xmlns:xsd="http://www.w3.org/2001/XMLSchema" xmlns:xs="http://www.w3.org/2001/XMLSchema" xmlns:p="http://schemas.microsoft.com/office/2006/metadata/properties" xmlns:ns2="f56e8ec2-5462-494e-8218-bc549b6fa7ca" xmlns:ns3="06f73a26-99ac-4f21-82c1-84b18b6a34bc" targetNamespace="http://schemas.microsoft.com/office/2006/metadata/properties" ma:root="true" ma:fieldsID="92282ab2a663a20ae70389566248d88c" ns2:_="" ns3:_="">
    <xsd:import namespace="f56e8ec2-5462-494e-8218-bc549b6fa7ca"/>
    <xsd:import namespace="06f73a26-99ac-4f21-82c1-84b18b6a3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Thumbnai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e8ec2-5462-494e-8218-bc549b6fa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7898046-8694-4dfb-8a91-4843ba3e45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73a26-99ac-4f21-82c1-84b18b6a3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6c74d8-2952-43fe-9cf3-9644f8bcd091}" ma:internalName="TaxCatchAll" ma:showField="CatchAllData" ma:web="06f73a26-99ac-4f21-82c1-84b18b6a3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6e8ec2-5462-494e-8218-bc549b6fa7ca">
      <Terms xmlns="http://schemas.microsoft.com/office/infopath/2007/PartnerControls"/>
    </lcf76f155ced4ddcb4097134ff3c332f>
    <TaxCatchAll xmlns="06f73a26-99ac-4f21-82c1-84b18b6a34bc" xsi:nil="true"/>
    <Thumbnail xmlns="f56e8ec2-5462-494e-8218-bc549b6fa7ca" xsi:nil="true"/>
  </documentManagement>
</p:properties>
</file>

<file path=customXml/itemProps1.xml><?xml version="1.0" encoding="utf-8"?>
<ds:datastoreItem xmlns:ds="http://schemas.openxmlformats.org/officeDocument/2006/customXml" ds:itemID="{18D0C0C3-B3D3-455D-A07B-6CEB28370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6e8ec2-5462-494e-8218-bc549b6fa7ca"/>
    <ds:schemaRef ds:uri="06f73a26-99ac-4f21-82c1-84b18b6a3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C26CA2-1434-4814-869A-B0CE7C0B17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DEA12-FC5F-46A6-A8F4-019187922C57}">
  <ds:schemaRefs>
    <ds:schemaRef ds:uri="http://schemas.microsoft.com/office/2006/metadata/properties"/>
    <ds:schemaRef ds:uri="http://schemas.microsoft.com/office/infopath/2007/PartnerControls"/>
    <ds:schemaRef ds:uri="f56e8ec2-5462-494e-8218-bc549b6fa7ca"/>
    <ds:schemaRef ds:uri="06f73a26-99ac-4f21-82c1-84b18b6a34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19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Wilson</dc:creator>
  <cp:lastModifiedBy>Nicole Lemmo Saini</cp:lastModifiedBy>
  <cp:revision>6</cp:revision>
  <dcterms:created xsi:type="dcterms:W3CDTF">2022-05-26T15:54:55Z</dcterms:created>
  <dcterms:modified xsi:type="dcterms:W3CDTF">2025-05-22T21:11:41Z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0x0101001C990E69A7E5514698B82E85C715DE80</vt:lpwstr>
  </property>
  <property fmtid="{D5CDD505-2E9C-101B-9397-08002B2CF9AE}" pid="3" name="MediaServiceImageTags">
    <vt:lpwstr/>
  </property>
</Properties>
</file>