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56"/>
    <a:srgbClr val="88C9F2"/>
    <a:srgbClr val="870F54"/>
    <a:srgbClr val="BCDCF2"/>
    <a:srgbClr val="97CAEB"/>
    <a:srgbClr val="71A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9CF493-86A9-48C8-A4F0-5CFEC94564B0}" v="8" dt="2026-06-09T14:27:46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27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e Lemmo Saini" userId="6a03ec24-9619-41c8-8e38-b8410d286849" providerId="ADAL" clId="{37FB9802-7A0A-4EF7-97D7-12DD3E663A39}"/>
    <pc:docChg chg="undo custSel modSld">
      <pc:chgData name="Nicole Lemmo Saini" userId="6a03ec24-9619-41c8-8e38-b8410d286849" providerId="ADAL" clId="{37FB9802-7A0A-4EF7-97D7-12DD3E663A39}" dt="2026-06-09T14:27:46.493" v="161" actId="14826"/>
      <pc:docMkLst>
        <pc:docMk/>
      </pc:docMkLst>
      <pc:sldChg chg="addSp delSp modSp mod">
        <pc:chgData name="Nicole Lemmo Saini" userId="6a03ec24-9619-41c8-8e38-b8410d286849" providerId="ADAL" clId="{37FB9802-7A0A-4EF7-97D7-12DD3E663A39}" dt="2026-06-09T14:27:46.493" v="161" actId="14826"/>
        <pc:sldMkLst>
          <pc:docMk/>
          <pc:sldMk cId="4173717848" sldId="257"/>
        </pc:sldMkLst>
        <pc:spChg chg="mod">
          <ac:chgData name="Nicole Lemmo Saini" userId="6a03ec24-9619-41c8-8e38-b8410d286849" providerId="ADAL" clId="{37FB9802-7A0A-4EF7-97D7-12DD3E663A39}" dt="2026-06-09T13:51:28.478" v="51" actId="14100"/>
          <ac:spMkLst>
            <pc:docMk/>
            <pc:sldMk cId="4173717848" sldId="257"/>
            <ac:spMk id="2" creationId="{705668F8-7051-7FD2-8A58-B95510E7EB75}"/>
          </ac:spMkLst>
        </pc:spChg>
        <pc:spChg chg="mod">
          <ac:chgData name="Nicole Lemmo Saini" userId="6a03ec24-9619-41c8-8e38-b8410d286849" providerId="ADAL" clId="{37FB9802-7A0A-4EF7-97D7-12DD3E663A39}" dt="2026-06-09T14:05:09.529" v="69" actId="1076"/>
          <ac:spMkLst>
            <pc:docMk/>
            <pc:sldMk cId="4173717848" sldId="257"/>
            <ac:spMk id="5" creationId="{8DED7B3C-C385-9E1D-E9D8-BE3C36E3C4F1}"/>
          </ac:spMkLst>
        </pc:spChg>
        <pc:spChg chg="mod">
          <ac:chgData name="Nicole Lemmo Saini" userId="6a03ec24-9619-41c8-8e38-b8410d286849" providerId="ADAL" clId="{37FB9802-7A0A-4EF7-97D7-12DD3E663A39}" dt="2026-06-09T14:09:35.661" v="160" actId="207"/>
          <ac:spMkLst>
            <pc:docMk/>
            <pc:sldMk cId="4173717848" sldId="257"/>
            <ac:spMk id="6" creationId="{2A4DE75A-0014-5FF9-A8FB-B8814F18D07C}"/>
          </ac:spMkLst>
        </pc:spChg>
        <pc:spChg chg="mod">
          <ac:chgData name="Nicole Lemmo Saini" userId="6a03ec24-9619-41c8-8e38-b8410d286849" providerId="ADAL" clId="{37FB9802-7A0A-4EF7-97D7-12DD3E663A39}" dt="2026-06-09T14:05:12.792" v="70" actId="1076"/>
          <ac:spMkLst>
            <pc:docMk/>
            <pc:sldMk cId="4173717848" sldId="257"/>
            <ac:spMk id="11" creationId="{A43A01AD-8846-0CC7-E8FF-2A6FA59E23E5}"/>
          </ac:spMkLst>
        </pc:spChg>
        <pc:spChg chg="mod">
          <ac:chgData name="Nicole Lemmo Saini" userId="6a03ec24-9619-41c8-8e38-b8410d286849" providerId="ADAL" clId="{37FB9802-7A0A-4EF7-97D7-12DD3E663A39}" dt="2026-06-09T14:05:19.350" v="72" actId="20577"/>
          <ac:spMkLst>
            <pc:docMk/>
            <pc:sldMk cId="4173717848" sldId="257"/>
            <ac:spMk id="15" creationId="{5D8F3BF7-866B-E504-940B-1994CAC447B3}"/>
          </ac:spMkLst>
        </pc:spChg>
        <pc:picChg chg="del">
          <ac:chgData name="Nicole Lemmo Saini" userId="6a03ec24-9619-41c8-8e38-b8410d286849" providerId="ADAL" clId="{37FB9802-7A0A-4EF7-97D7-12DD3E663A39}" dt="2026-06-09T13:42:54.073" v="0" actId="478"/>
          <ac:picMkLst>
            <pc:docMk/>
            <pc:sldMk cId="4173717848" sldId="257"/>
            <ac:picMk id="4" creationId="{DA611764-7BB9-CB1E-8FA4-8D5DD2C7C5CD}"/>
          </ac:picMkLst>
        </pc:picChg>
        <pc:picChg chg="add mod">
          <ac:chgData name="Nicole Lemmo Saini" userId="6a03ec24-9619-41c8-8e38-b8410d286849" providerId="ADAL" clId="{37FB9802-7A0A-4EF7-97D7-12DD3E663A39}" dt="2026-06-09T14:27:46.493" v="161" actId="14826"/>
          <ac:picMkLst>
            <pc:docMk/>
            <pc:sldMk cId="4173717848" sldId="257"/>
            <ac:picMk id="7" creationId="{C630E073-31D8-5A1A-4FD7-AB0FEB1250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3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0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9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84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8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7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0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1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9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9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3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4BFF9-134C-4DA0-AA0A-F6EF52B97130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B921B-054D-41A7-A21F-D24251AE3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92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CEFFB-AB1F-6E09-0586-D509C37F5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05668F8-7051-7FD2-8A58-B95510E7EB75}"/>
              </a:ext>
            </a:extLst>
          </p:cNvPr>
          <p:cNvSpPr/>
          <p:nvPr/>
        </p:nvSpPr>
        <p:spPr>
          <a:xfrm>
            <a:off x="241681" y="5245285"/>
            <a:ext cx="2824717" cy="3482141"/>
          </a:xfrm>
          <a:prstGeom prst="roundRect">
            <a:avLst>
              <a:gd name="adj" fmla="val 2693"/>
            </a:avLst>
          </a:prstGeom>
          <a:solidFill>
            <a:srgbClr val="002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18872" rIns="182880" bIns="118872" rtlCol="0" anchor="t"/>
          <a:lstStyle/>
          <a:p>
            <a:endParaRPr lang="en-US" b="1" dirty="0">
              <a:solidFill>
                <a:srgbClr val="002856"/>
              </a:solidFill>
            </a:endParaRPr>
          </a:p>
          <a:p>
            <a:endParaRPr lang="en-US" b="1" dirty="0">
              <a:solidFill>
                <a:srgbClr val="002856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3A01AD-8846-0CC7-E8FF-2A6FA59E23E5}"/>
              </a:ext>
            </a:extLst>
          </p:cNvPr>
          <p:cNvSpPr txBox="1"/>
          <p:nvPr/>
        </p:nvSpPr>
        <p:spPr>
          <a:xfrm>
            <a:off x="752031" y="7301852"/>
            <a:ext cx="1804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88C9F2"/>
                </a:solidFill>
              </a:rPr>
              <a:t>9/26/26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D8F3BF7-866B-E504-940B-1994CAC447B3}"/>
              </a:ext>
            </a:extLst>
          </p:cNvPr>
          <p:cNvSpPr/>
          <p:nvPr/>
        </p:nvSpPr>
        <p:spPr>
          <a:xfrm>
            <a:off x="3180080" y="5252982"/>
            <a:ext cx="4436110" cy="3482141"/>
          </a:xfrm>
          <a:prstGeom prst="roundRect">
            <a:avLst>
              <a:gd name="adj" fmla="val 2693"/>
            </a:avLst>
          </a:prstGeom>
          <a:solidFill>
            <a:srgbClr val="BCDC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18872" rIns="182880" bIns="118872" rtlCol="0" anchor="t"/>
          <a:lstStyle/>
          <a:p>
            <a:r>
              <a:rPr lang="es-ES" b="1" dirty="0">
                <a:solidFill>
                  <a:srgbClr val="002856"/>
                </a:solidFill>
              </a:rPr>
              <a:t>Información Sobre el Evento Local</a:t>
            </a:r>
            <a:endParaRPr lang="en-US" b="1" dirty="0">
              <a:solidFill>
                <a:srgbClr val="002856"/>
              </a:solidFill>
            </a:endParaRPr>
          </a:p>
          <a:p>
            <a:endParaRPr lang="en-US" b="1" dirty="0">
              <a:solidFill>
                <a:srgbClr val="002856"/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AE3CDBB-62E8-045F-8D84-A439DC8BB2DC}"/>
              </a:ext>
            </a:extLst>
          </p:cNvPr>
          <p:cNvSpPr/>
          <p:nvPr/>
        </p:nvSpPr>
        <p:spPr>
          <a:xfrm>
            <a:off x="150495" y="8947497"/>
            <a:ext cx="7465695" cy="940723"/>
          </a:xfrm>
          <a:prstGeom prst="roundRect">
            <a:avLst>
              <a:gd name="adj" fmla="val 7487"/>
            </a:avLst>
          </a:prstGeom>
          <a:solidFill>
            <a:srgbClr val="870F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 descr="A picture containing shape&#10;&#10;Description automatically generated">
            <a:extLst>
              <a:ext uri="{FF2B5EF4-FFF2-40B4-BE49-F238E27FC236}">
                <a16:creationId xmlns:a16="http://schemas.microsoft.com/office/drawing/2014/main" id="{71A46029-ACBD-0912-2558-C02DEF75A9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30" y="9151168"/>
            <a:ext cx="2978410" cy="524678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DF7F2338-6B40-295C-731A-44EBC814EB15}"/>
              </a:ext>
            </a:extLst>
          </p:cNvPr>
          <p:cNvGrpSpPr/>
          <p:nvPr/>
        </p:nvGrpSpPr>
        <p:grpSpPr>
          <a:xfrm>
            <a:off x="6528226" y="9222045"/>
            <a:ext cx="816444" cy="382923"/>
            <a:chOff x="4447279" y="9207116"/>
            <a:chExt cx="649877" cy="304801"/>
          </a:xfrm>
        </p:grpSpPr>
        <p:pic>
          <p:nvPicPr>
            <p:cNvPr id="25" name="Picture 2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23736898-B29E-9626-0846-180052F719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7279" y="9207116"/>
              <a:ext cx="304801" cy="304801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E022D449-D1C0-C6E0-4C2D-2692812BB3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2355" y="9207116"/>
              <a:ext cx="304801" cy="304801"/>
            </a:xfrm>
            <a:prstGeom prst="rect">
              <a:avLst/>
            </a:prstGeom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0A31C47C-AAC0-E0F1-4F30-95C0D7D39A6C}"/>
              </a:ext>
            </a:extLst>
          </p:cNvPr>
          <p:cNvSpPr txBox="1"/>
          <p:nvPr/>
        </p:nvSpPr>
        <p:spPr>
          <a:xfrm>
            <a:off x="5362670" y="9219273"/>
            <a:ext cx="1160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Find us 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ED7B3C-C385-9E1D-E9D8-BE3C36E3C4F1}"/>
              </a:ext>
            </a:extLst>
          </p:cNvPr>
          <p:cNvSpPr txBox="1"/>
          <p:nvPr/>
        </p:nvSpPr>
        <p:spPr>
          <a:xfrm>
            <a:off x="387122" y="5343855"/>
            <a:ext cx="25338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</a:rPr>
              <a:t>Celebremos</a:t>
            </a:r>
            <a:r>
              <a:rPr lang="en-US" sz="3600" b="1" dirty="0">
                <a:solidFill>
                  <a:schemeClr val="bg1"/>
                </a:solidFill>
              </a:rPr>
              <a:t> las tierras </a:t>
            </a:r>
            <a:r>
              <a:rPr lang="en-US" sz="3600" b="1" dirty="0" err="1">
                <a:solidFill>
                  <a:schemeClr val="bg1"/>
                </a:solidFill>
              </a:rPr>
              <a:t>públicas</a:t>
            </a:r>
            <a:endParaRPr lang="en-US" sz="3600" b="1" dirty="0">
              <a:solidFill>
                <a:srgbClr val="71A8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4DE75A-0014-5FF9-A8FB-B8814F18D07C}"/>
              </a:ext>
            </a:extLst>
          </p:cNvPr>
          <p:cNvSpPr txBox="1"/>
          <p:nvPr/>
        </p:nvSpPr>
        <p:spPr>
          <a:xfrm>
            <a:off x="241681" y="44455"/>
            <a:ext cx="7229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2856"/>
                </a:solidFill>
              </a:rPr>
              <a:t>Próximo</a:t>
            </a:r>
            <a:r>
              <a:rPr lang="en-US" sz="3600" b="1" dirty="0">
                <a:solidFill>
                  <a:srgbClr val="002856"/>
                </a:solidFill>
              </a:rPr>
              <a:t> </a:t>
            </a:r>
            <a:r>
              <a:rPr lang="en-US" sz="3600" b="1" dirty="0" err="1">
                <a:solidFill>
                  <a:srgbClr val="002856"/>
                </a:solidFill>
              </a:rPr>
              <a:t>Evento</a:t>
            </a:r>
            <a:endParaRPr lang="en-US" sz="3600" b="1" dirty="0">
              <a:solidFill>
                <a:srgbClr val="002856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30E073-31D8-5A1A-4FD7-AB0FEB1250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681" y="792622"/>
            <a:ext cx="7297181" cy="425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717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90E69A7E5514698B82E85C715DE80" ma:contentTypeVersion="19" ma:contentTypeDescription="Create a new document." ma:contentTypeScope="" ma:versionID="51071bd4314afb6b517c5138a72dba97">
  <xsd:schema xmlns:xsd="http://www.w3.org/2001/XMLSchema" xmlns:xs="http://www.w3.org/2001/XMLSchema" xmlns:p="http://schemas.microsoft.com/office/2006/metadata/properties" xmlns:ns2="f56e8ec2-5462-494e-8218-bc549b6fa7ca" xmlns:ns3="06f73a26-99ac-4f21-82c1-84b18b6a34bc" targetNamespace="http://schemas.microsoft.com/office/2006/metadata/properties" ma:root="true" ma:fieldsID="d9feecb640c0844ede2efef86bb9cfb3" ns2:_="" ns3:_="">
    <xsd:import namespace="f56e8ec2-5462-494e-8218-bc549b6fa7ca"/>
    <xsd:import namespace="06f73a26-99ac-4f21-82c1-84b18b6a34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Thumbnai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6e8ec2-5462-494e-8218-bc549b6fa7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7898046-8694-4dfb-8a91-4843ba3e45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Thumbnail" ma:index="24" nillable="true" ma:displayName="Thumbnail" ma:format="Thumbnail" ma:internalName="Thumbnail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f73a26-99ac-4f21-82c1-84b18b6a34b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86c74d8-2952-43fe-9cf3-9644f8bcd091}" ma:internalName="TaxCatchAll" ma:showField="CatchAllData" ma:web="06f73a26-99ac-4f21-82c1-84b18b6a34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6e8ec2-5462-494e-8218-bc549b6fa7ca">
      <Terms xmlns="http://schemas.microsoft.com/office/infopath/2007/PartnerControls"/>
    </lcf76f155ced4ddcb4097134ff3c332f>
    <TaxCatchAll xmlns="06f73a26-99ac-4f21-82c1-84b18b6a34bc" xsi:nil="true"/>
    <Thumbnail xmlns="f56e8ec2-5462-494e-8218-bc549b6fa7c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A57564-3A0B-42CB-B72C-0669AABFA9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6e8ec2-5462-494e-8218-bc549b6fa7ca"/>
    <ds:schemaRef ds:uri="06f73a26-99ac-4f21-82c1-84b18b6a34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0DEA12-FC5F-46A6-A8F4-019187922C57}">
  <ds:schemaRefs>
    <ds:schemaRef ds:uri="http://schemas.microsoft.com/office/2006/metadata/properties"/>
    <ds:schemaRef ds:uri="http://schemas.microsoft.com/office/infopath/2007/PartnerControls"/>
    <ds:schemaRef ds:uri="f56e8ec2-5462-494e-8218-bc549b6fa7ca"/>
    <ds:schemaRef ds:uri="06f73a26-99ac-4f21-82c1-84b18b6a34bc"/>
  </ds:schemaRefs>
</ds:datastoreItem>
</file>

<file path=customXml/itemProps3.xml><?xml version="1.0" encoding="utf-8"?>
<ds:datastoreItem xmlns:ds="http://schemas.openxmlformats.org/officeDocument/2006/customXml" ds:itemID="{C4C26CA2-1434-4814-869A-B0CE7C0B17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15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Wilson</dc:creator>
  <cp:lastModifiedBy>Nicole Lemmo Saini</cp:lastModifiedBy>
  <cp:revision>4</cp:revision>
  <dcterms:created xsi:type="dcterms:W3CDTF">2022-05-26T15:54:55Z</dcterms:created>
  <dcterms:modified xsi:type="dcterms:W3CDTF">2026-06-09T14:27:52Z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0x0101001C990E69A7E5514698B82E85C715DE80</vt:lpwstr>
  </property>
  <property fmtid="{D5CDD505-2E9C-101B-9397-08002B2CF9AE}" pid="3" name="MediaServiceImageTags">
    <vt:lpwstr/>
  </property>
</Properties>
</file>