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0F54"/>
    <a:srgbClr val="002856"/>
    <a:srgbClr val="BCDCF2"/>
    <a:srgbClr val="97CAEB"/>
    <a:srgbClr val="71A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1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2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A4959A-B388-B2F3-22F9-9D6C06559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2" t="18886" r="18174" b="29334"/>
          <a:stretch/>
        </p:blipFill>
        <p:spPr>
          <a:xfrm>
            <a:off x="152400" y="3841173"/>
            <a:ext cx="3477491" cy="2394527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0" name="Picture 9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2EC0A0E7-9474-1E83-4CA1-34D535036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 r="1023" b="12813"/>
          <a:stretch/>
        </p:blipFill>
        <p:spPr>
          <a:xfrm>
            <a:off x="152400" y="149629"/>
            <a:ext cx="7465695" cy="3532909"/>
          </a:xfrm>
          <a:prstGeom prst="roundRect">
            <a:avLst>
              <a:gd name="adj" fmla="val 1734"/>
            </a:avLst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3780F3-4618-38C4-5661-9EE3EAFEF140}"/>
              </a:ext>
            </a:extLst>
          </p:cNvPr>
          <p:cNvSpPr txBox="1"/>
          <p:nvPr/>
        </p:nvSpPr>
        <p:spPr>
          <a:xfrm>
            <a:off x="152400" y="4335780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1A850"/>
                </a:solidFill>
              </a:rPr>
              <a:t>9/24/22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11A11-B327-F742-FDEA-E8E8BFE06182}"/>
              </a:ext>
            </a:extLst>
          </p:cNvPr>
          <p:cNvSpPr txBox="1"/>
          <p:nvPr/>
        </p:nvSpPr>
        <p:spPr>
          <a:xfrm>
            <a:off x="156210" y="4872990"/>
            <a:ext cx="3477491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s-ES" sz="2400" b="1" dirty="0">
                <a:solidFill>
                  <a:schemeClr val="bg1"/>
                </a:solidFill>
              </a:rPr>
              <a:t>es el día para </a:t>
            </a:r>
          </a:p>
          <a:p>
            <a:pPr algn="ctr">
              <a:lnSpc>
                <a:spcPts val="2600"/>
              </a:lnSpc>
            </a:pPr>
            <a:r>
              <a:rPr lang="es-ES" sz="2400" b="1" dirty="0">
                <a:solidFill>
                  <a:srgbClr val="71A850"/>
                </a:solidFill>
              </a:rPr>
              <a:t>“devolver juntos”</a:t>
            </a:r>
            <a:endParaRPr lang="en-US" sz="2400" b="1" dirty="0">
              <a:solidFill>
                <a:srgbClr val="71A85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60CA36-3FA9-A890-DDD4-8B1B07D3F3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486" b="486"/>
          <a:stretch/>
        </p:blipFill>
        <p:spPr>
          <a:xfrm>
            <a:off x="3787140" y="3841173"/>
            <a:ext cx="3829050" cy="2394527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BAC3DA-4D0D-B371-29B6-03BD7F89E8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3"/>
          <a:stretch/>
        </p:blipFill>
        <p:spPr>
          <a:xfrm>
            <a:off x="152399" y="6394335"/>
            <a:ext cx="2875281" cy="2394527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362FCB-B7D2-3C71-98BC-2A7EFA46CC30}"/>
              </a:ext>
            </a:extLst>
          </p:cNvPr>
          <p:cNvSpPr/>
          <p:nvPr/>
        </p:nvSpPr>
        <p:spPr>
          <a:xfrm>
            <a:off x="3180080" y="6394335"/>
            <a:ext cx="4436110" cy="2394527"/>
          </a:xfrm>
          <a:prstGeom prst="roundRect">
            <a:avLst>
              <a:gd name="adj" fmla="val 2693"/>
            </a:avLst>
          </a:prstGeom>
          <a:solidFill>
            <a:srgbClr val="BC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r>
              <a:rPr lang="es-ES" b="1" dirty="0">
                <a:solidFill>
                  <a:srgbClr val="002856"/>
                </a:solidFill>
              </a:rPr>
              <a:t>Información Sobre el </a:t>
            </a:r>
            <a:r>
              <a:rPr lang="es-ES" b="1" dirty="0" err="1">
                <a:solidFill>
                  <a:srgbClr val="002856"/>
                </a:solidFill>
              </a:rPr>
              <a:t>Event</a:t>
            </a:r>
            <a:r>
              <a:rPr lang="es-ES" b="1" dirty="0">
                <a:solidFill>
                  <a:srgbClr val="002856"/>
                </a:solidFill>
              </a:rPr>
              <a:t> Local</a:t>
            </a:r>
            <a:endParaRPr lang="en-US" b="1" dirty="0">
              <a:solidFill>
                <a:srgbClr val="002856"/>
              </a:solidFill>
            </a:endParaRPr>
          </a:p>
          <a:p>
            <a:endParaRPr lang="en-US" b="1" dirty="0">
              <a:solidFill>
                <a:srgbClr val="002856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6EB5B1-1A61-6C30-CA31-49293375A4A0}"/>
              </a:ext>
            </a:extLst>
          </p:cNvPr>
          <p:cNvSpPr/>
          <p:nvPr/>
        </p:nvSpPr>
        <p:spPr>
          <a:xfrm>
            <a:off x="150495" y="8947497"/>
            <a:ext cx="7465695" cy="940723"/>
          </a:xfrm>
          <a:prstGeom prst="roundRect">
            <a:avLst>
              <a:gd name="adj" fmla="val 7487"/>
            </a:avLst>
          </a:prstGeom>
          <a:solidFill>
            <a:srgbClr val="870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6365F0-B094-A544-1043-945504B2FDA9}"/>
              </a:ext>
            </a:extLst>
          </p:cNvPr>
          <p:cNvGrpSpPr/>
          <p:nvPr/>
        </p:nvGrpSpPr>
        <p:grpSpPr>
          <a:xfrm>
            <a:off x="5961119" y="9230360"/>
            <a:ext cx="1361369" cy="385697"/>
            <a:chOff x="4447279" y="9204908"/>
            <a:chExt cx="1083629" cy="307009"/>
          </a:xfrm>
        </p:grpSpPr>
        <p:pic>
          <p:nvPicPr>
            <p:cNvPr id="25" name="Picture 2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D8728C-DC49-9C2E-DE38-40E1872D1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279" y="9207116"/>
              <a:ext cx="304801" cy="304801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8E219530-03E8-69DF-CDFB-0B19449E5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107" y="9204908"/>
              <a:ext cx="304801" cy="304801"/>
            </a:xfrm>
            <a:prstGeom prst="rect">
              <a:avLst/>
            </a:prstGeom>
          </p:spPr>
        </p:pic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55828DC-1B29-A266-73AF-9E06DC759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334" y="9204908"/>
              <a:ext cx="304801" cy="30480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6C40001-EA75-48CF-A91C-6982F86E9B5A}"/>
              </a:ext>
            </a:extLst>
          </p:cNvPr>
          <p:cNvSpPr txBox="1"/>
          <p:nvPr/>
        </p:nvSpPr>
        <p:spPr>
          <a:xfrm>
            <a:off x="4218710" y="9255759"/>
            <a:ext cx="175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Encuéntrenos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0372F866-FA9A-EF19-DA55-4F6EFDB0C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1" y="9150927"/>
            <a:ext cx="3193345" cy="5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8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90E69A7E5514698B82E85C715DE80" ma:contentTypeVersion="16" ma:contentTypeDescription="Create a new document." ma:contentTypeScope="" ma:versionID="8ffe598fb4b52e1c259182195b707a61">
  <xsd:schema xmlns:xsd="http://www.w3.org/2001/XMLSchema" xmlns:xs="http://www.w3.org/2001/XMLSchema" xmlns:p="http://schemas.microsoft.com/office/2006/metadata/properties" xmlns:ns2="f56e8ec2-5462-494e-8218-bc549b6fa7ca" xmlns:ns3="06f73a26-99ac-4f21-82c1-84b18b6a34bc" targetNamespace="http://schemas.microsoft.com/office/2006/metadata/properties" ma:root="true" ma:fieldsID="d236162ed608142ebec581e6d8575172" ns2:_="" ns3:_="">
    <xsd:import namespace="f56e8ec2-5462-494e-8218-bc549b6fa7ca"/>
    <xsd:import namespace="06f73a26-99ac-4f21-82c1-84b18b6a3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e8ec2-5462-494e-8218-bc549b6fa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7898046-8694-4dfb-8a91-4843ba3e45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73a26-99ac-4f21-82c1-84b18b6a3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6c74d8-2952-43fe-9cf3-9644f8bcd091}" ma:internalName="TaxCatchAll" ma:showField="CatchAllData" ma:web="06f73a26-99ac-4f21-82c1-84b18b6a3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545FB3-E608-456F-9C3B-C44F8FF30ED7}"/>
</file>

<file path=customXml/itemProps2.xml><?xml version="1.0" encoding="utf-8"?>
<ds:datastoreItem xmlns:ds="http://schemas.openxmlformats.org/officeDocument/2006/customXml" ds:itemID="{605F4993-9645-4C44-A9DD-7C60AF36E61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16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Wilson</dc:creator>
  <cp:lastModifiedBy>Ken Wilson</cp:lastModifiedBy>
  <cp:revision>6</cp:revision>
  <dcterms:created xsi:type="dcterms:W3CDTF">2022-05-26T15:54:55Z</dcterms:created>
  <dcterms:modified xsi:type="dcterms:W3CDTF">2022-07-01T17:04:40Z</dcterms:modified>
</cp:coreProperties>
</file>