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850"/>
    <a:srgbClr val="870F54"/>
    <a:srgbClr val="002856"/>
    <a:srgbClr val="BCDCF2"/>
    <a:srgbClr val="97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1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A4959A-B388-B2F3-22F9-9D6C0655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0" t="18355" r="21947" b="5150"/>
          <a:stretch/>
        </p:blipFill>
        <p:spPr>
          <a:xfrm>
            <a:off x="4385310" y="145126"/>
            <a:ext cx="3227071" cy="3537412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0A0E7-9474-1E83-4CA1-34D535036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17547"/>
          <a:stretch/>
        </p:blipFill>
        <p:spPr>
          <a:xfrm>
            <a:off x="152401" y="149629"/>
            <a:ext cx="4072890" cy="3532909"/>
          </a:xfrm>
          <a:prstGeom prst="roundRect">
            <a:avLst>
              <a:gd name="adj" fmla="val 1734"/>
            </a:avLst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780F3-4618-38C4-5661-9EE3EAFEF140}"/>
              </a:ext>
            </a:extLst>
          </p:cNvPr>
          <p:cNvSpPr txBox="1"/>
          <p:nvPr/>
        </p:nvSpPr>
        <p:spPr>
          <a:xfrm>
            <a:off x="4381500" y="1269538"/>
            <a:ext cx="323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1A850"/>
                </a:solidFill>
              </a:rPr>
              <a:t>9/24/22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11A11-B327-F742-FDEA-E8E8BFE06182}"/>
              </a:ext>
            </a:extLst>
          </p:cNvPr>
          <p:cNvSpPr txBox="1"/>
          <p:nvPr/>
        </p:nvSpPr>
        <p:spPr>
          <a:xfrm>
            <a:off x="4385310" y="1806748"/>
            <a:ext cx="323469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</a:rPr>
              <a:t>is the day for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rgbClr val="71A850"/>
                </a:solidFill>
              </a:rPr>
              <a:t>giving back </a:t>
            </a:r>
          </a:p>
          <a:p>
            <a:pPr algn="ctr">
              <a:lnSpc>
                <a:spcPts val="2600"/>
              </a:lnSpc>
            </a:pPr>
            <a:r>
              <a:rPr lang="en-US" sz="2400" b="1" dirty="0">
                <a:solidFill>
                  <a:srgbClr val="71A850"/>
                </a:solidFill>
              </a:rPr>
              <a:t>together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60CA36-3FA9-A890-DDD4-8B1B07D3F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t="10601" r="16431" b="5005"/>
          <a:stretch/>
        </p:blipFill>
        <p:spPr>
          <a:xfrm>
            <a:off x="3743325" y="3841174"/>
            <a:ext cx="3874770" cy="2761556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BAC3DA-4D0D-B371-29B6-03BD7F89E8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14803" r="34855" b="1695"/>
          <a:stretch/>
        </p:blipFill>
        <p:spPr>
          <a:xfrm>
            <a:off x="150495" y="6756862"/>
            <a:ext cx="2381250" cy="313668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62FCB-B7D2-3C71-98BC-2A7EFA46CC30}"/>
              </a:ext>
            </a:extLst>
          </p:cNvPr>
          <p:cNvSpPr/>
          <p:nvPr/>
        </p:nvSpPr>
        <p:spPr>
          <a:xfrm>
            <a:off x="150495" y="3841173"/>
            <a:ext cx="3442335" cy="2761557"/>
          </a:xfrm>
          <a:prstGeom prst="roundRect">
            <a:avLst>
              <a:gd name="adj" fmla="val 2693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n-US" b="1" dirty="0">
                <a:solidFill>
                  <a:schemeClr val="bg1"/>
                </a:solidFill>
              </a:rPr>
              <a:t>Local Event Information</a:t>
            </a: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6EB5B1-1A61-6C30-CA31-49293375A4A0}"/>
              </a:ext>
            </a:extLst>
          </p:cNvPr>
          <p:cNvSpPr/>
          <p:nvPr/>
        </p:nvSpPr>
        <p:spPr>
          <a:xfrm>
            <a:off x="5234940" y="6756863"/>
            <a:ext cx="2381250" cy="3131358"/>
          </a:xfrm>
          <a:prstGeom prst="roundRect">
            <a:avLst>
              <a:gd name="adj" fmla="val 2864"/>
            </a:avLst>
          </a:prstGeom>
          <a:solidFill>
            <a:srgbClr val="71A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6365F0-B094-A544-1043-945504B2FDA9}"/>
              </a:ext>
            </a:extLst>
          </p:cNvPr>
          <p:cNvGrpSpPr/>
          <p:nvPr/>
        </p:nvGrpSpPr>
        <p:grpSpPr>
          <a:xfrm>
            <a:off x="5749290" y="9230360"/>
            <a:ext cx="1361369" cy="385697"/>
            <a:chOff x="4447279" y="9204908"/>
            <a:chExt cx="1083629" cy="307009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3D8728C-DC49-9C2E-DE38-40E1872D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19530-03E8-69DF-CDFB-0B19449E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107" y="9204908"/>
              <a:ext cx="304801" cy="304801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55828DC-1B29-A266-73AF-9E06DC759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334" y="9204908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6C40001-EA75-48CF-A91C-6982F86E9B5A}"/>
              </a:ext>
            </a:extLst>
          </p:cNvPr>
          <p:cNvSpPr txBox="1"/>
          <p:nvPr/>
        </p:nvSpPr>
        <p:spPr>
          <a:xfrm>
            <a:off x="5880996" y="8814740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E8A155-3A78-83E9-FC64-EC1B44F4FFF2}"/>
              </a:ext>
            </a:extLst>
          </p:cNvPr>
          <p:cNvGrpSpPr/>
          <p:nvPr/>
        </p:nvGrpSpPr>
        <p:grpSpPr>
          <a:xfrm>
            <a:off x="5641341" y="7191321"/>
            <a:ext cx="1637290" cy="1035278"/>
            <a:chOff x="5559800" y="7019871"/>
            <a:chExt cx="1637290" cy="1035278"/>
          </a:xfrm>
        </p:grpSpPr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6E88968-CDA0-FE76-6E6E-9C811679D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68"/>
            <a:stretch/>
          </p:blipFill>
          <p:spPr>
            <a:xfrm>
              <a:off x="5578850" y="7019871"/>
              <a:ext cx="1618240" cy="524678"/>
            </a:xfrm>
            <a:prstGeom prst="rect">
              <a:avLst/>
            </a:prstGeom>
          </p:spPr>
        </p:pic>
        <p:pic>
          <p:nvPicPr>
            <p:cNvPr id="34" name="Picture 3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F65C264-9AD2-1E91-B35A-85EB5E7C9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1" r="-7953"/>
            <a:stretch/>
          </p:blipFill>
          <p:spPr>
            <a:xfrm>
              <a:off x="5559800" y="7530471"/>
              <a:ext cx="1618240" cy="524678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5740681-C068-BEE0-C013-C9B875C4369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36869"/>
          <a:stretch/>
        </p:blipFill>
        <p:spPr>
          <a:xfrm>
            <a:off x="2697368" y="6751534"/>
            <a:ext cx="2381250" cy="3136687"/>
          </a:xfrm>
          <a:prstGeom prst="roundRect">
            <a:avLst>
              <a:gd name="adj" fmla="val 2184"/>
            </a:avLst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160388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Props1.xml><?xml version="1.0" encoding="utf-8"?>
<ds:datastoreItem xmlns:ds="http://schemas.openxmlformats.org/officeDocument/2006/customXml" ds:itemID="{391F6083-A4B2-4426-9C45-544CC773F393}"/>
</file>

<file path=customXml/itemProps2.xml><?xml version="1.0" encoding="utf-8"?>
<ds:datastoreItem xmlns:ds="http://schemas.openxmlformats.org/officeDocument/2006/customXml" ds:itemID="{D0B84A73-29FD-4B5D-885A-2DBE6ABEA495}"/>
</file>

<file path=customXml/itemProps3.xml><?xml version="1.0" encoding="utf-8"?>
<ds:datastoreItem xmlns:ds="http://schemas.openxmlformats.org/officeDocument/2006/customXml" ds:itemID="{ED3B2127-C0D3-42E5-B04D-A281E984595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Ken Wilson</cp:lastModifiedBy>
  <cp:revision>3</cp:revision>
  <dcterms:created xsi:type="dcterms:W3CDTF">2022-05-26T15:54:55Z</dcterms:created>
  <dcterms:modified xsi:type="dcterms:W3CDTF">2022-05-27T16:45:51Z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</Properties>
</file>