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A850"/>
    <a:srgbClr val="870F54"/>
    <a:srgbClr val="002856"/>
    <a:srgbClr val="BCDCF2"/>
    <a:srgbClr val="97CA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00" d="100"/>
          <a:sy n="100" d="100"/>
        </p:scale>
        <p:origin x="1315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4BFF9-134C-4DA0-AA0A-F6EF52B97130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B921B-054D-41A7-A21F-D24251AE3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334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4BFF9-134C-4DA0-AA0A-F6EF52B97130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B921B-054D-41A7-A21F-D24251AE3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606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4BFF9-134C-4DA0-AA0A-F6EF52B97130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B921B-054D-41A7-A21F-D24251AE3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394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4BFF9-134C-4DA0-AA0A-F6EF52B97130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B921B-054D-41A7-A21F-D24251AE3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284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4BFF9-134C-4DA0-AA0A-F6EF52B97130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B921B-054D-41A7-A21F-D24251AE3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885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4BFF9-134C-4DA0-AA0A-F6EF52B97130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B921B-054D-41A7-A21F-D24251AE3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077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4BFF9-134C-4DA0-AA0A-F6EF52B97130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B921B-054D-41A7-A21F-D24251AE3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206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4BFF9-134C-4DA0-AA0A-F6EF52B97130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B921B-054D-41A7-A21F-D24251AE3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512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4BFF9-134C-4DA0-AA0A-F6EF52B97130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B921B-054D-41A7-A21F-D24251AE3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394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4BFF9-134C-4DA0-AA0A-F6EF52B97130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B921B-054D-41A7-A21F-D24251AE3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694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4BFF9-134C-4DA0-AA0A-F6EF52B97130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B921B-054D-41A7-A21F-D24251AE3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139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4BFF9-134C-4DA0-AA0A-F6EF52B97130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B921B-054D-41A7-A21F-D24251AE3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920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15A4959A-B388-B2F3-22F9-9D6C065592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80" t="18355" r="21947" b="5150"/>
          <a:stretch/>
        </p:blipFill>
        <p:spPr>
          <a:xfrm>
            <a:off x="4385310" y="145126"/>
            <a:ext cx="3227071" cy="3537412"/>
          </a:xfrm>
          <a:prstGeom prst="roundRect">
            <a:avLst>
              <a:gd name="adj" fmla="val 2184"/>
            </a:avLst>
          </a:prstGeom>
          <a:effectLst/>
          <a:scene3d>
            <a:camera prst="orthographicFront"/>
            <a:lightRig rig="threePt" dir="t"/>
          </a:scene3d>
          <a:sp3d>
            <a:bevelT w="0" h="0"/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EC0A0E7-9474-1E83-4CA1-34D535036D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6" r="17547"/>
          <a:stretch/>
        </p:blipFill>
        <p:spPr>
          <a:xfrm>
            <a:off x="152401" y="149629"/>
            <a:ext cx="4072890" cy="3532909"/>
          </a:xfrm>
          <a:prstGeom prst="roundRect">
            <a:avLst>
              <a:gd name="adj" fmla="val 1734"/>
            </a:avLst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33780F3-4618-38C4-5661-9EE3EAFEF140}"/>
              </a:ext>
            </a:extLst>
          </p:cNvPr>
          <p:cNvSpPr txBox="1"/>
          <p:nvPr/>
        </p:nvSpPr>
        <p:spPr>
          <a:xfrm>
            <a:off x="4381500" y="1269538"/>
            <a:ext cx="3234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71A850"/>
                </a:solidFill>
              </a:rPr>
              <a:t>9/24/22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511A11-B327-F742-FDEA-E8E8BFE06182}"/>
              </a:ext>
            </a:extLst>
          </p:cNvPr>
          <p:cNvSpPr txBox="1"/>
          <p:nvPr/>
        </p:nvSpPr>
        <p:spPr>
          <a:xfrm>
            <a:off x="4385310" y="1806748"/>
            <a:ext cx="3234690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600"/>
              </a:lnSpc>
            </a:pPr>
            <a:r>
              <a:rPr lang="es-ES" sz="2400" b="1" dirty="0">
                <a:solidFill>
                  <a:schemeClr val="bg1"/>
                </a:solidFill>
              </a:rPr>
              <a:t>es el día para </a:t>
            </a:r>
          </a:p>
          <a:p>
            <a:pPr algn="ctr">
              <a:lnSpc>
                <a:spcPts val="2600"/>
              </a:lnSpc>
            </a:pPr>
            <a:r>
              <a:rPr lang="es-ES" sz="2400" b="1" dirty="0">
                <a:solidFill>
                  <a:srgbClr val="71A850"/>
                </a:solidFill>
              </a:rPr>
              <a:t>“devolver juntos”</a:t>
            </a:r>
            <a:endParaRPr lang="en-US" sz="2400" b="1" dirty="0">
              <a:solidFill>
                <a:srgbClr val="71A850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960CA36-3FA9-A890-DDD4-8B1B07D3F33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2" t="10601" r="16431" b="5005"/>
          <a:stretch/>
        </p:blipFill>
        <p:spPr>
          <a:xfrm>
            <a:off x="3743325" y="3841174"/>
            <a:ext cx="3874770" cy="2761556"/>
          </a:xfrm>
          <a:prstGeom prst="roundRect">
            <a:avLst>
              <a:gd name="adj" fmla="val 2184"/>
            </a:avLst>
          </a:prstGeom>
          <a:effectLst/>
          <a:scene3d>
            <a:camera prst="orthographicFront"/>
            <a:lightRig rig="threePt" dir="t"/>
          </a:scene3d>
          <a:sp3d>
            <a:bevelT w="0" h="0"/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8BAC3DA-4D0D-B371-29B6-03BD7F89E81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4" t="14803" r="34855" b="1695"/>
          <a:stretch/>
        </p:blipFill>
        <p:spPr>
          <a:xfrm>
            <a:off x="150495" y="6756862"/>
            <a:ext cx="2381250" cy="3136687"/>
          </a:xfrm>
          <a:prstGeom prst="roundRect">
            <a:avLst>
              <a:gd name="adj" fmla="val 2184"/>
            </a:avLst>
          </a:prstGeom>
          <a:effectLst/>
          <a:scene3d>
            <a:camera prst="orthographicFront"/>
            <a:lightRig rig="threePt" dir="t"/>
          </a:scene3d>
          <a:sp3d>
            <a:bevelT w="0" h="0"/>
          </a:sp3d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6362FCB-B7D2-3C71-98BC-2A7EFA46CC30}"/>
              </a:ext>
            </a:extLst>
          </p:cNvPr>
          <p:cNvSpPr/>
          <p:nvPr/>
        </p:nvSpPr>
        <p:spPr>
          <a:xfrm>
            <a:off x="150495" y="3841173"/>
            <a:ext cx="3442335" cy="2761557"/>
          </a:xfrm>
          <a:prstGeom prst="roundRect">
            <a:avLst>
              <a:gd name="adj" fmla="val 2693"/>
            </a:avLst>
          </a:prstGeom>
          <a:solidFill>
            <a:srgbClr val="870F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18872" rIns="182880" bIns="118872" rtlCol="0" anchor="t"/>
          <a:lstStyle/>
          <a:p>
            <a:r>
              <a:rPr lang="es-ES" b="1" dirty="0">
                <a:solidFill>
                  <a:schemeClr val="bg1"/>
                </a:solidFill>
              </a:rPr>
              <a:t>Información Sobre 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el </a:t>
            </a:r>
            <a:r>
              <a:rPr lang="es-ES" b="1" dirty="0" err="1">
                <a:solidFill>
                  <a:schemeClr val="bg1"/>
                </a:solidFill>
              </a:rPr>
              <a:t>Event</a:t>
            </a:r>
            <a:r>
              <a:rPr lang="es-ES" b="1" dirty="0">
                <a:solidFill>
                  <a:schemeClr val="bg1"/>
                </a:solidFill>
              </a:rPr>
              <a:t> Local</a:t>
            </a:r>
            <a:endParaRPr lang="en-US" b="1" dirty="0">
              <a:solidFill>
                <a:srgbClr val="002856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56EB5B1-1A61-6C30-CA31-49293375A4A0}"/>
              </a:ext>
            </a:extLst>
          </p:cNvPr>
          <p:cNvSpPr/>
          <p:nvPr/>
        </p:nvSpPr>
        <p:spPr>
          <a:xfrm>
            <a:off x="5234940" y="6756863"/>
            <a:ext cx="2381250" cy="3131358"/>
          </a:xfrm>
          <a:prstGeom prst="roundRect">
            <a:avLst>
              <a:gd name="adj" fmla="val 2864"/>
            </a:avLst>
          </a:prstGeom>
          <a:solidFill>
            <a:srgbClr val="71A8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16365F0-B094-A544-1043-945504B2FDA9}"/>
              </a:ext>
            </a:extLst>
          </p:cNvPr>
          <p:cNvGrpSpPr/>
          <p:nvPr/>
        </p:nvGrpSpPr>
        <p:grpSpPr>
          <a:xfrm>
            <a:off x="5749290" y="9230360"/>
            <a:ext cx="1361369" cy="385697"/>
            <a:chOff x="4447279" y="9204908"/>
            <a:chExt cx="1083629" cy="307009"/>
          </a:xfrm>
        </p:grpSpPr>
        <p:pic>
          <p:nvPicPr>
            <p:cNvPr id="25" name="Picture 24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73D8728C-DC49-9C2E-DE38-40E1872D170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7279" y="9207116"/>
              <a:ext cx="304801" cy="304801"/>
            </a:xfrm>
            <a:prstGeom prst="rect">
              <a:avLst/>
            </a:prstGeom>
          </p:spPr>
        </p:pic>
        <p:pic>
          <p:nvPicPr>
            <p:cNvPr id="27" name="Picture 26" descr="Icon&#10;&#10;Description automatically generated">
              <a:extLst>
                <a:ext uri="{FF2B5EF4-FFF2-40B4-BE49-F238E27FC236}">
                  <a16:creationId xmlns:a16="http://schemas.microsoft.com/office/drawing/2014/main" id="{8E219530-03E8-69DF-CDFB-0B19449E5C2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6107" y="9204908"/>
              <a:ext cx="304801" cy="304801"/>
            </a:xfrm>
            <a:prstGeom prst="rect">
              <a:avLst/>
            </a:prstGeom>
          </p:spPr>
        </p:pic>
        <p:pic>
          <p:nvPicPr>
            <p:cNvPr id="29" name="Picture 28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155828DC-1B29-A266-73AF-9E06DC7599E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9334" y="9204908"/>
              <a:ext cx="304801" cy="304801"/>
            </a:xfrm>
            <a:prstGeom prst="rect">
              <a:avLst/>
            </a:prstGeom>
          </p:spPr>
        </p:pic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86C40001-EA75-48CF-A91C-6982F86E9B5A}"/>
              </a:ext>
            </a:extLst>
          </p:cNvPr>
          <p:cNvSpPr txBox="1"/>
          <p:nvPr/>
        </p:nvSpPr>
        <p:spPr>
          <a:xfrm>
            <a:off x="5244241" y="8814739"/>
            <a:ext cx="23681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solidFill>
                  <a:schemeClr val="bg1"/>
                </a:solidFill>
              </a:rPr>
              <a:t>Encuéntrenos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en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C5740681-C068-BEE0-C013-C9B875C4369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57" r="36869"/>
          <a:stretch/>
        </p:blipFill>
        <p:spPr>
          <a:xfrm>
            <a:off x="2697368" y="6751534"/>
            <a:ext cx="2381250" cy="3136687"/>
          </a:xfrm>
          <a:prstGeom prst="roundRect">
            <a:avLst>
              <a:gd name="adj" fmla="val 2184"/>
            </a:avLst>
          </a:prstGeom>
          <a:effectLst/>
          <a:scene3d>
            <a:camera prst="orthographicFront"/>
            <a:lightRig rig="threePt" dir="t"/>
          </a:scene3d>
          <a:sp3d>
            <a:bevelT w="0" h="0"/>
          </a:sp3d>
        </p:spPr>
      </p:pic>
      <p:pic>
        <p:nvPicPr>
          <p:cNvPr id="21" name="Picture 20" descr="A picture containing text&#10;&#10;Description automatically generated">
            <a:extLst>
              <a:ext uri="{FF2B5EF4-FFF2-40B4-BE49-F238E27FC236}">
                <a16:creationId xmlns:a16="http://schemas.microsoft.com/office/drawing/2014/main" id="{5EBAAB23-B8D1-8B16-8F7E-2DAC10C4AAF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394" y="7143750"/>
            <a:ext cx="1697355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8896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90E69A7E5514698B82E85C715DE80" ma:contentTypeVersion="16" ma:contentTypeDescription="Create a new document." ma:contentTypeScope="" ma:versionID="8ffe598fb4b52e1c259182195b707a61">
  <xsd:schema xmlns:xsd="http://www.w3.org/2001/XMLSchema" xmlns:xs="http://www.w3.org/2001/XMLSchema" xmlns:p="http://schemas.microsoft.com/office/2006/metadata/properties" xmlns:ns2="f56e8ec2-5462-494e-8218-bc549b6fa7ca" xmlns:ns3="06f73a26-99ac-4f21-82c1-84b18b6a34bc" targetNamespace="http://schemas.microsoft.com/office/2006/metadata/properties" ma:root="true" ma:fieldsID="d236162ed608142ebec581e6d8575172" ns2:_="" ns3:_="">
    <xsd:import namespace="f56e8ec2-5462-494e-8218-bc549b6fa7ca"/>
    <xsd:import namespace="06f73a26-99ac-4f21-82c1-84b18b6a34b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6e8ec2-5462-494e-8218-bc549b6fa7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7898046-8694-4dfb-8a91-4843ba3e454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f73a26-99ac-4f21-82c1-84b18b6a34b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186c74d8-2952-43fe-9cf3-9644f8bcd091}" ma:internalName="TaxCatchAll" ma:showField="CatchAllData" ma:web="06f73a26-99ac-4f21-82c1-84b18b6a34b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2209823-E435-432F-BFBD-D17C4E0E741A}"/>
</file>

<file path=customXml/itemProps2.xml><?xml version="1.0" encoding="utf-8"?>
<ds:datastoreItem xmlns:ds="http://schemas.openxmlformats.org/officeDocument/2006/customXml" ds:itemID="{A9C498F1-8FB5-4A49-A179-A51BB75FEA47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158</TotalTime>
  <Words>17</Words>
  <Application>Microsoft Office PowerPoint</Application>
  <PresentationFormat>Custom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Wilson</dc:creator>
  <cp:lastModifiedBy>Ken Wilson</cp:lastModifiedBy>
  <cp:revision>7</cp:revision>
  <dcterms:created xsi:type="dcterms:W3CDTF">2022-05-26T15:54:55Z</dcterms:created>
  <dcterms:modified xsi:type="dcterms:W3CDTF">2022-07-01T16:56:49Z</dcterms:modified>
</cp:coreProperties>
</file>